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0"/>
  </p:notesMasterIdLst>
  <p:sldIdLst>
    <p:sldId id="257" r:id="rId6"/>
    <p:sldId id="1126" r:id="rId7"/>
    <p:sldId id="1158" r:id="rId8"/>
    <p:sldId id="1159" r:id="rId9"/>
    <p:sldId id="1160" r:id="rId10"/>
    <p:sldId id="1161" r:id="rId11"/>
    <p:sldId id="1162" r:id="rId12"/>
    <p:sldId id="1163" r:id="rId13"/>
    <p:sldId id="1164" r:id="rId14"/>
    <p:sldId id="1165" r:id="rId15"/>
    <p:sldId id="1166" r:id="rId16"/>
    <p:sldId id="1167" r:id="rId17"/>
    <p:sldId id="1169" r:id="rId18"/>
    <p:sldId id="1168" r:id="rId19"/>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Griffee" initials="KG" lastIdx="2" clrIdx="0">
    <p:extLst>
      <p:ext uri="{19B8F6BF-5375-455C-9EA6-DF929625EA0E}">
        <p15:presenceInfo xmlns:p15="http://schemas.microsoft.com/office/powerpoint/2012/main" userId="S::Katie.Griffee@anthonynolan.org::8e3c3cff-d31a-4e8d-8776-49baa31fed6c" providerId="AD"/>
      </p:ext>
    </p:extLst>
  </p:cmAuthor>
  <p:cmAuthor id="2" name="Chris Laye" initials="CL" lastIdx="4" clrIdx="1">
    <p:extLst>
      <p:ext uri="{19B8F6BF-5375-455C-9EA6-DF929625EA0E}">
        <p15:presenceInfo xmlns:p15="http://schemas.microsoft.com/office/powerpoint/2012/main" userId="S::Christopher.Laye@anthonynolan.org::f70eec69-5a18-4a9f-a7a7-a41610a83a90" providerId="AD"/>
      </p:ext>
    </p:extLst>
  </p:cmAuthor>
  <p:cmAuthor id="3" name="Claire Oliver" initials="CO" lastIdx="3" clrIdx="2">
    <p:extLst>
      <p:ext uri="{19B8F6BF-5375-455C-9EA6-DF929625EA0E}">
        <p15:presenceInfo xmlns:p15="http://schemas.microsoft.com/office/powerpoint/2012/main" userId="S::Claire.Oliver@anthonynolan.org::fb30bfd5-6014-4d0c-ad2c-ed16c930a3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A219"/>
    <a:srgbClr val="A6B11F"/>
    <a:srgbClr val="F7FEC6"/>
    <a:srgbClr val="626E01"/>
    <a:srgbClr val="D3DEF1"/>
    <a:srgbClr val="D6BBEB"/>
    <a:srgbClr val="FFB097"/>
    <a:srgbClr val="CC3300"/>
    <a:srgbClr val="7FD5E3"/>
    <a:srgbClr val="00AC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3EAD5C-7BE3-43D4-876C-D1CF252DBD18}" v="110" dt="2022-06-10T11:54:50.422"/>
    <p1510:client id="{BEE5BB2B-FB05-4ECA-89A1-B5FA2C12D773}" v="11" vWet="15" dt="2022-06-10T11:54:35.0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 Horton" userId="5732c5e7-3c72-42a1-99d6-8538351cded8" providerId="ADAL" clId="{2D15AE15-AD15-4ACA-88C2-C09D4712CA74}"/>
    <pc:docChg chg="undo custSel addSld modSld sldOrd">
      <pc:chgData name="Roger Horton" userId="5732c5e7-3c72-42a1-99d6-8538351cded8" providerId="ADAL" clId="{2D15AE15-AD15-4ACA-88C2-C09D4712CA74}" dt="2022-06-09T10:25:00.569" v="3173" actId="1076"/>
      <pc:docMkLst>
        <pc:docMk/>
      </pc:docMkLst>
      <pc:sldChg chg="modSp mod">
        <pc:chgData name="Roger Horton" userId="5732c5e7-3c72-42a1-99d6-8538351cded8" providerId="ADAL" clId="{2D15AE15-AD15-4ACA-88C2-C09D4712CA74}" dt="2022-06-07T10:40:06.555" v="95" actId="255"/>
        <pc:sldMkLst>
          <pc:docMk/>
          <pc:sldMk cId="3847052311" sldId="257"/>
        </pc:sldMkLst>
        <pc:spChg chg="mod">
          <ac:chgData name="Roger Horton" userId="5732c5e7-3c72-42a1-99d6-8538351cded8" providerId="ADAL" clId="{2D15AE15-AD15-4ACA-88C2-C09D4712CA74}" dt="2022-06-07T10:40:06.555" v="95" actId="255"/>
          <ac:spMkLst>
            <pc:docMk/>
            <pc:sldMk cId="3847052311" sldId="257"/>
            <ac:spMk id="5" creationId="{8F8688A3-EBAE-4F0D-A1EC-3A84A2A3F0BF}"/>
          </ac:spMkLst>
        </pc:spChg>
      </pc:sldChg>
      <pc:sldChg chg="modSp mod">
        <pc:chgData name="Roger Horton" userId="5732c5e7-3c72-42a1-99d6-8538351cded8" providerId="ADAL" clId="{2D15AE15-AD15-4ACA-88C2-C09D4712CA74}" dt="2022-06-07T11:12:38.011" v="220" actId="1036"/>
        <pc:sldMkLst>
          <pc:docMk/>
          <pc:sldMk cId="3625095258" sldId="1131"/>
        </pc:sldMkLst>
        <pc:spChg chg="mod">
          <ac:chgData name="Roger Horton" userId="5732c5e7-3c72-42a1-99d6-8538351cded8" providerId="ADAL" clId="{2D15AE15-AD15-4ACA-88C2-C09D4712CA74}" dt="2022-06-07T11:10:37.699" v="146" actId="20577"/>
          <ac:spMkLst>
            <pc:docMk/>
            <pc:sldMk cId="3625095258" sldId="1131"/>
            <ac:spMk id="9" creationId="{9038A2AA-D8DA-4B62-8878-A74D173159C2}"/>
          </ac:spMkLst>
        </pc:spChg>
        <pc:spChg chg="mod">
          <ac:chgData name="Roger Horton" userId="5732c5e7-3c72-42a1-99d6-8538351cded8" providerId="ADAL" clId="{2D15AE15-AD15-4ACA-88C2-C09D4712CA74}" dt="2022-06-07T11:09:09.910" v="99" actId="1076"/>
          <ac:spMkLst>
            <pc:docMk/>
            <pc:sldMk cId="3625095258" sldId="1131"/>
            <ac:spMk id="40" creationId="{71DE5EE3-2DA9-436D-9BA8-6C9388BFEC61}"/>
          </ac:spMkLst>
        </pc:spChg>
        <pc:spChg chg="mod">
          <ac:chgData name="Roger Horton" userId="5732c5e7-3c72-42a1-99d6-8538351cded8" providerId="ADAL" clId="{2D15AE15-AD15-4ACA-88C2-C09D4712CA74}" dt="2022-06-07T11:09:21.539" v="104" actId="1036"/>
          <ac:spMkLst>
            <pc:docMk/>
            <pc:sldMk cId="3625095258" sldId="1131"/>
            <ac:spMk id="42" creationId="{A1C9A620-521E-40D1-8CB5-BF19A80E4583}"/>
          </ac:spMkLst>
        </pc:spChg>
        <pc:spChg chg="mod">
          <ac:chgData name="Roger Horton" userId="5732c5e7-3c72-42a1-99d6-8538351cded8" providerId="ADAL" clId="{2D15AE15-AD15-4ACA-88C2-C09D4712CA74}" dt="2022-06-07T11:09:29.184" v="109" actId="1036"/>
          <ac:spMkLst>
            <pc:docMk/>
            <pc:sldMk cId="3625095258" sldId="1131"/>
            <ac:spMk id="44" creationId="{C9D9F673-3A20-43DD-ABB8-D3206D1B911F}"/>
          </ac:spMkLst>
        </pc:spChg>
        <pc:spChg chg="mod">
          <ac:chgData name="Roger Horton" userId="5732c5e7-3c72-42a1-99d6-8538351cded8" providerId="ADAL" clId="{2D15AE15-AD15-4ACA-88C2-C09D4712CA74}" dt="2022-06-07T11:12:38.011" v="220" actId="1036"/>
          <ac:spMkLst>
            <pc:docMk/>
            <pc:sldMk cId="3625095258" sldId="1131"/>
            <ac:spMk id="50" creationId="{D8C8708F-9C10-47D5-8588-188C2106B2B4}"/>
          </ac:spMkLst>
        </pc:spChg>
        <pc:spChg chg="mod">
          <ac:chgData name="Roger Horton" userId="5732c5e7-3c72-42a1-99d6-8538351cded8" providerId="ADAL" clId="{2D15AE15-AD15-4ACA-88C2-C09D4712CA74}" dt="2022-06-07T11:08:59.740" v="98" actId="1076"/>
          <ac:spMkLst>
            <pc:docMk/>
            <pc:sldMk cId="3625095258" sldId="1131"/>
            <ac:spMk id="80" creationId="{9FF99B9D-4EB6-4F22-8DE4-0F76EEB90943}"/>
          </ac:spMkLst>
        </pc:spChg>
      </pc:sldChg>
      <pc:sldChg chg="ord">
        <pc:chgData name="Roger Horton" userId="5732c5e7-3c72-42a1-99d6-8538351cded8" providerId="ADAL" clId="{2D15AE15-AD15-4ACA-88C2-C09D4712CA74}" dt="2022-06-07T11:07:14.483" v="97"/>
        <pc:sldMkLst>
          <pc:docMk/>
          <pc:sldMk cId="2941889091" sldId="1132"/>
        </pc:sldMkLst>
      </pc:sldChg>
      <pc:sldChg chg="addSp delSp modSp mod ord">
        <pc:chgData name="Roger Horton" userId="5732c5e7-3c72-42a1-99d6-8538351cded8" providerId="ADAL" clId="{2D15AE15-AD15-4ACA-88C2-C09D4712CA74}" dt="2022-06-07T13:18:38.456" v="1122" actId="1076"/>
        <pc:sldMkLst>
          <pc:docMk/>
          <pc:sldMk cId="2171468552" sldId="1158"/>
        </pc:sldMkLst>
        <pc:spChg chg="mod">
          <ac:chgData name="Roger Horton" userId="5732c5e7-3c72-42a1-99d6-8538351cded8" providerId="ADAL" clId="{2D15AE15-AD15-4ACA-88C2-C09D4712CA74}" dt="2022-06-07T13:18:38.456" v="1122" actId="1076"/>
          <ac:spMkLst>
            <pc:docMk/>
            <pc:sldMk cId="2171468552" sldId="1158"/>
            <ac:spMk id="8" creationId="{5D3E2CF8-768C-42DB-A62B-507ED6C34227}"/>
          </ac:spMkLst>
        </pc:spChg>
        <pc:spChg chg="add mod">
          <ac:chgData name="Roger Horton" userId="5732c5e7-3c72-42a1-99d6-8538351cded8" providerId="ADAL" clId="{2D15AE15-AD15-4ACA-88C2-C09D4712CA74}" dt="2022-06-07T11:27:32.386" v="314" actId="164"/>
          <ac:spMkLst>
            <pc:docMk/>
            <pc:sldMk cId="2171468552" sldId="1158"/>
            <ac:spMk id="9" creationId="{AF8770CB-38C8-4FEE-9A66-74E27DC5C55D}"/>
          </ac:spMkLst>
        </pc:spChg>
        <pc:spChg chg="add mod">
          <ac:chgData name="Roger Horton" userId="5732c5e7-3c72-42a1-99d6-8538351cded8" providerId="ADAL" clId="{2D15AE15-AD15-4ACA-88C2-C09D4712CA74}" dt="2022-06-07T11:27:32.386" v="314" actId="164"/>
          <ac:spMkLst>
            <pc:docMk/>
            <pc:sldMk cId="2171468552" sldId="1158"/>
            <ac:spMk id="10" creationId="{71E38802-6C87-4EF2-B4A1-309B74D1238E}"/>
          </ac:spMkLst>
        </pc:spChg>
        <pc:spChg chg="add mod">
          <ac:chgData name="Roger Horton" userId="5732c5e7-3c72-42a1-99d6-8538351cded8" providerId="ADAL" clId="{2D15AE15-AD15-4ACA-88C2-C09D4712CA74}" dt="2022-06-07T11:27:32.386" v="314" actId="164"/>
          <ac:spMkLst>
            <pc:docMk/>
            <pc:sldMk cId="2171468552" sldId="1158"/>
            <ac:spMk id="12" creationId="{8D3D0450-1B38-49BD-B4FC-2C7F2E030AD1}"/>
          </ac:spMkLst>
        </pc:spChg>
        <pc:spChg chg="add mod">
          <ac:chgData name="Roger Horton" userId="5732c5e7-3c72-42a1-99d6-8538351cded8" providerId="ADAL" clId="{2D15AE15-AD15-4ACA-88C2-C09D4712CA74}" dt="2022-06-07T11:27:32.386" v="314" actId="164"/>
          <ac:spMkLst>
            <pc:docMk/>
            <pc:sldMk cId="2171468552" sldId="1158"/>
            <ac:spMk id="13" creationId="{CC76F580-D37D-4A50-8067-D174F679E696}"/>
          </ac:spMkLst>
        </pc:spChg>
        <pc:spChg chg="del">
          <ac:chgData name="Roger Horton" userId="5732c5e7-3c72-42a1-99d6-8538351cded8" providerId="ADAL" clId="{2D15AE15-AD15-4ACA-88C2-C09D4712CA74}" dt="2022-06-07T11:23:06.477" v="278" actId="478"/>
          <ac:spMkLst>
            <pc:docMk/>
            <pc:sldMk cId="2171468552" sldId="1158"/>
            <ac:spMk id="14" creationId="{D6704F43-A9DE-49BF-9196-5924B4B43600}"/>
          </ac:spMkLst>
        </pc:spChg>
        <pc:spChg chg="add mod">
          <ac:chgData name="Roger Horton" userId="5732c5e7-3c72-42a1-99d6-8538351cded8" providerId="ADAL" clId="{2D15AE15-AD15-4ACA-88C2-C09D4712CA74}" dt="2022-06-07T11:27:32.386" v="314" actId="164"/>
          <ac:spMkLst>
            <pc:docMk/>
            <pc:sldMk cId="2171468552" sldId="1158"/>
            <ac:spMk id="16" creationId="{54D11626-767D-46F7-81E6-CB4D9184594F}"/>
          </ac:spMkLst>
        </pc:spChg>
        <pc:spChg chg="del mod">
          <ac:chgData name="Roger Horton" userId="5732c5e7-3c72-42a1-99d6-8538351cded8" providerId="ADAL" clId="{2D15AE15-AD15-4ACA-88C2-C09D4712CA74}" dt="2022-06-07T11:12:52.721" v="224" actId="478"/>
          <ac:spMkLst>
            <pc:docMk/>
            <pc:sldMk cId="2171468552" sldId="1158"/>
            <ac:spMk id="17" creationId="{34D52417-88FB-4430-A0EA-FA67AD3BBD91}"/>
          </ac:spMkLst>
        </pc:spChg>
        <pc:spChg chg="add mod">
          <ac:chgData name="Roger Horton" userId="5732c5e7-3c72-42a1-99d6-8538351cded8" providerId="ADAL" clId="{2D15AE15-AD15-4ACA-88C2-C09D4712CA74}" dt="2022-06-07T11:27:32.386" v="314" actId="164"/>
          <ac:spMkLst>
            <pc:docMk/>
            <pc:sldMk cId="2171468552" sldId="1158"/>
            <ac:spMk id="18" creationId="{161CBD9B-28FB-4942-8B3E-5CBAF650069C}"/>
          </ac:spMkLst>
        </pc:spChg>
        <pc:spChg chg="add mod">
          <ac:chgData name="Roger Horton" userId="5732c5e7-3c72-42a1-99d6-8538351cded8" providerId="ADAL" clId="{2D15AE15-AD15-4ACA-88C2-C09D4712CA74}" dt="2022-06-07T11:27:32.386" v="314" actId="164"/>
          <ac:spMkLst>
            <pc:docMk/>
            <pc:sldMk cId="2171468552" sldId="1158"/>
            <ac:spMk id="19" creationId="{8307B72A-3168-4613-AA10-ADBE8D31590D}"/>
          </ac:spMkLst>
        </pc:spChg>
        <pc:spChg chg="add mod">
          <ac:chgData name="Roger Horton" userId="5732c5e7-3c72-42a1-99d6-8538351cded8" providerId="ADAL" clId="{2D15AE15-AD15-4ACA-88C2-C09D4712CA74}" dt="2022-06-07T11:27:32.386" v="314" actId="164"/>
          <ac:spMkLst>
            <pc:docMk/>
            <pc:sldMk cId="2171468552" sldId="1158"/>
            <ac:spMk id="20" creationId="{80809849-FF7A-409E-A855-0925C4E64E76}"/>
          </ac:spMkLst>
        </pc:spChg>
        <pc:spChg chg="add mod">
          <ac:chgData name="Roger Horton" userId="5732c5e7-3c72-42a1-99d6-8538351cded8" providerId="ADAL" clId="{2D15AE15-AD15-4ACA-88C2-C09D4712CA74}" dt="2022-06-07T11:27:32.386" v="314" actId="164"/>
          <ac:spMkLst>
            <pc:docMk/>
            <pc:sldMk cId="2171468552" sldId="1158"/>
            <ac:spMk id="21" creationId="{C9B662B7-798C-43A5-B3ED-884394C8A895}"/>
          </ac:spMkLst>
        </pc:spChg>
        <pc:spChg chg="add mod">
          <ac:chgData name="Roger Horton" userId="5732c5e7-3c72-42a1-99d6-8538351cded8" providerId="ADAL" clId="{2D15AE15-AD15-4ACA-88C2-C09D4712CA74}" dt="2022-06-07T11:27:32.386" v="314" actId="164"/>
          <ac:spMkLst>
            <pc:docMk/>
            <pc:sldMk cId="2171468552" sldId="1158"/>
            <ac:spMk id="22" creationId="{5B2B4188-3B5D-48A8-B242-E5BC67649F62}"/>
          </ac:spMkLst>
        </pc:spChg>
        <pc:spChg chg="add mod">
          <ac:chgData name="Roger Horton" userId="5732c5e7-3c72-42a1-99d6-8538351cded8" providerId="ADAL" clId="{2D15AE15-AD15-4ACA-88C2-C09D4712CA74}" dt="2022-06-07T11:27:32.386" v="314" actId="164"/>
          <ac:spMkLst>
            <pc:docMk/>
            <pc:sldMk cId="2171468552" sldId="1158"/>
            <ac:spMk id="23" creationId="{A3876D3E-B629-4686-906C-83694494BB79}"/>
          </ac:spMkLst>
        </pc:spChg>
        <pc:spChg chg="add mod">
          <ac:chgData name="Roger Horton" userId="5732c5e7-3c72-42a1-99d6-8538351cded8" providerId="ADAL" clId="{2D15AE15-AD15-4ACA-88C2-C09D4712CA74}" dt="2022-06-07T11:27:32.386" v="314" actId="164"/>
          <ac:spMkLst>
            <pc:docMk/>
            <pc:sldMk cId="2171468552" sldId="1158"/>
            <ac:spMk id="24" creationId="{B21ADAC8-F758-4F55-B81D-C3E685D3504D}"/>
          </ac:spMkLst>
        </pc:spChg>
        <pc:spChg chg="add mod">
          <ac:chgData name="Roger Horton" userId="5732c5e7-3c72-42a1-99d6-8538351cded8" providerId="ADAL" clId="{2D15AE15-AD15-4ACA-88C2-C09D4712CA74}" dt="2022-06-07T11:27:32.386" v="314" actId="164"/>
          <ac:spMkLst>
            <pc:docMk/>
            <pc:sldMk cId="2171468552" sldId="1158"/>
            <ac:spMk id="25" creationId="{2E1BA46B-59B2-4215-B9A6-CF8ADFFC1747}"/>
          </ac:spMkLst>
        </pc:spChg>
        <pc:spChg chg="add mod">
          <ac:chgData name="Roger Horton" userId="5732c5e7-3c72-42a1-99d6-8538351cded8" providerId="ADAL" clId="{2D15AE15-AD15-4ACA-88C2-C09D4712CA74}" dt="2022-06-07T11:27:32.386" v="314" actId="164"/>
          <ac:spMkLst>
            <pc:docMk/>
            <pc:sldMk cId="2171468552" sldId="1158"/>
            <ac:spMk id="26" creationId="{8CA775F4-B24E-4FF2-A225-812F3AC63DA9}"/>
          </ac:spMkLst>
        </pc:spChg>
        <pc:spChg chg="add mod">
          <ac:chgData name="Roger Horton" userId="5732c5e7-3c72-42a1-99d6-8538351cded8" providerId="ADAL" clId="{2D15AE15-AD15-4ACA-88C2-C09D4712CA74}" dt="2022-06-07T11:27:32.386" v="314" actId="164"/>
          <ac:spMkLst>
            <pc:docMk/>
            <pc:sldMk cId="2171468552" sldId="1158"/>
            <ac:spMk id="27" creationId="{0FDDA277-C10C-4C3B-B1A7-FDCF94057E84}"/>
          </ac:spMkLst>
        </pc:spChg>
        <pc:spChg chg="add mod">
          <ac:chgData name="Roger Horton" userId="5732c5e7-3c72-42a1-99d6-8538351cded8" providerId="ADAL" clId="{2D15AE15-AD15-4ACA-88C2-C09D4712CA74}" dt="2022-06-07T11:27:32.386" v="314" actId="164"/>
          <ac:spMkLst>
            <pc:docMk/>
            <pc:sldMk cId="2171468552" sldId="1158"/>
            <ac:spMk id="28" creationId="{2C134709-16FF-4FEA-B761-BBF3AC8F1BAE}"/>
          </ac:spMkLst>
        </pc:spChg>
        <pc:spChg chg="add mod">
          <ac:chgData name="Roger Horton" userId="5732c5e7-3c72-42a1-99d6-8538351cded8" providerId="ADAL" clId="{2D15AE15-AD15-4ACA-88C2-C09D4712CA74}" dt="2022-06-07T11:27:32.386" v="314" actId="164"/>
          <ac:spMkLst>
            <pc:docMk/>
            <pc:sldMk cId="2171468552" sldId="1158"/>
            <ac:spMk id="29" creationId="{254FAC6D-ECC6-4A3F-AE49-C4C6C2EC3F0A}"/>
          </ac:spMkLst>
        </pc:spChg>
        <pc:spChg chg="add mod">
          <ac:chgData name="Roger Horton" userId="5732c5e7-3c72-42a1-99d6-8538351cded8" providerId="ADAL" clId="{2D15AE15-AD15-4ACA-88C2-C09D4712CA74}" dt="2022-06-07T11:27:32.386" v="314" actId="164"/>
          <ac:spMkLst>
            <pc:docMk/>
            <pc:sldMk cId="2171468552" sldId="1158"/>
            <ac:spMk id="30" creationId="{9AC7F334-50B8-4C21-95D7-DEF0024889AB}"/>
          </ac:spMkLst>
        </pc:spChg>
        <pc:spChg chg="mod">
          <ac:chgData name="Roger Horton" userId="5732c5e7-3c72-42a1-99d6-8538351cded8" providerId="ADAL" clId="{2D15AE15-AD15-4ACA-88C2-C09D4712CA74}" dt="2022-06-07T12:11:39.040" v="905" actId="14100"/>
          <ac:spMkLst>
            <pc:docMk/>
            <pc:sldMk cId="2171468552" sldId="1158"/>
            <ac:spMk id="31" creationId="{16E5231D-9DCA-403F-9F50-F6B91F7C3002}"/>
          </ac:spMkLst>
        </pc:spChg>
        <pc:spChg chg="add mod">
          <ac:chgData name="Roger Horton" userId="5732c5e7-3c72-42a1-99d6-8538351cded8" providerId="ADAL" clId="{2D15AE15-AD15-4ACA-88C2-C09D4712CA74}" dt="2022-06-07T11:27:32.386" v="314" actId="164"/>
          <ac:spMkLst>
            <pc:docMk/>
            <pc:sldMk cId="2171468552" sldId="1158"/>
            <ac:spMk id="32" creationId="{86DDED53-2933-4797-91F8-D69D868E378B}"/>
          </ac:spMkLst>
        </pc:spChg>
        <pc:spChg chg="add mod">
          <ac:chgData name="Roger Horton" userId="5732c5e7-3c72-42a1-99d6-8538351cded8" providerId="ADAL" clId="{2D15AE15-AD15-4ACA-88C2-C09D4712CA74}" dt="2022-06-07T11:27:32.386" v="314" actId="164"/>
          <ac:spMkLst>
            <pc:docMk/>
            <pc:sldMk cId="2171468552" sldId="1158"/>
            <ac:spMk id="33" creationId="{6A851310-D6F9-4582-ACD9-227DCF151D4F}"/>
          </ac:spMkLst>
        </pc:spChg>
        <pc:spChg chg="add mod">
          <ac:chgData name="Roger Horton" userId="5732c5e7-3c72-42a1-99d6-8538351cded8" providerId="ADAL" clId="{2D15AE15-AD15-4ACA-88C2-C09D4712CA74}" dt="2022-06-07T11:27:32.386" v="314" actId="164"/>
          <ac:spMkLst>
            <pc:docMk/>
            <pc:sldMk cId="2171468552" sldId="1158"/>
            <ac:spMk id="34" creationId="{6A330A62-A64C-4EB6-BA46-69E9A486B4D1}"/>
          </ac:spMkLst>
        </pc:spChg>
        <pc:spChg chg="add mod">
          <ac:chgData name="Roger Horton" userId="5732c5e7-3c72-42a1-99d6-8538351cded8" providerId="ADAL" clId="{2D15AE15-AD15-4ACA-88C2-C09D4712CA74}" dt="2022-06-07T11:27:32.386" v="314" actId="164"/>
          <ac:spMkLst>
            <pc:docMk/>
            <pc:sldMk cId="2171468552" sldId="1158"/>
            <ac:spMk id="36" creationId="{3DA789E5-8F99-4F7B-AF1B-2C856A5AC544}"/>
          </ac:spMkLst>
        </pc:spChg>
        <pc:spChg chg="del">
          <ac:chgData name="Roger Horton" userId="5732c5e7-3c72-42a1-99d6-8538351cded8" providerId="ADAL" clId="{2D15AE15-AD15-4ACA-88C2-C09D4712CA74}" dt="2022-06-07T11:18:52.767" v="229" actId="478"/>
          <ac:spMkLst>
            <pc:docMk/>
            <pc:sldMk cId="2171468552" sldId="1158"/>
            <ac:spMk id="37" creationId="{F92EED5D-A09E-4B7B-964E-B6ECB71BD2D9}"/>
          </ac:spMkLst>
        </pc:spChg>
        <pc:grpChg chg="add mod">
          <ac:chgData name="Roger Horton" userId="5732c5e7-3c72-42a1-99d6-8538351cded8" providerId="ADAL" clId="{2D15AE15-AD15-4ACA-88C2-C09D4712CA74}" dt="2022-06-07T11:32:08.853" v="433" actId="1035"/>
          <ac:grpSpMkLst>
            <pc:docMk/>
            <pc:sldMk cId="2171468552" sldId="1158"/>
            <ac:grpSpMk id="2" creationId="{9527BE73-677E-4C73-9B0B-C3C4209C857C}"/>
          </ac:grpSpMkLst>
        </pc:grpChg>
        <pc:picChg chg="del">
          <ac:chgData name="Roger Horton" userId="5732c5e7-3c72-42a1-99d6-8538351cded8" providerId="ADAL" clId="{2D15AE15-AD15-4ACA-88C2-C09D4712CA74}" dt="2022-06-07T11:12:47.316" v="222" actId="478"/>
          <ac:picMkLst>
            <pc:docMk/>
            <pc:sldMk cId="2171468552" sldId="1158"/>
            <ac:picMk id="11" creationId="{872E16C7-9FF8-4009-887C-037F9FA5D3D9}"/>
          </ac:picMkLst>
        </pc:picChg>
        <pc:picChg chg="add mod">
          <ac:chgData name="Roger Horton" userId="5732c5e7-3c72-42a1-99d6-8538351cded8" providerId="ADAL" clId="{2D15AE15-AD15-4ACA-88C2-C09D4712CA74}" dt="2022-06-07T11:27:32.386" v="314" actId="164"/>
          <ac:picMkLst>
            <pc:docMk/>
            <pc:sldMk cId="2171468552" sldId="1158"/>
            <ac:picMk id="15" creationId="{4DDBB1C1-52C5-42A1-A99B-287191E75312}"/>
          </ac:picMkLst>
        </pc:picChg>
        <pc:picChg chg="del">
          <ac:chgData name="Roger Horton" userId="5732c5e7-3c72-42a1-99d6-8538351cded8" providerId="ADAL" clId="{2D15AE15-AD15-4ACA-88C2-C09D4712CA74}" dt="2022-06-07T11:12:46.239" v="221" actId="478"/>
          <ac:picMkLst>
            <pc:docMk/>
            <pc:sldMk cId="2171468552" sldId="1158"/>
            <ac:picMk id="1026" creationId="{5BABD921-DF27-4B8A-9E2F-74D6057088F5}"/>
          </ac:picMkLst>
        </pc:picChg>
        <pc:cxnChg chg="add mod">
          <ac:chgData name="Roger Horton" userId="5732c5e7-3c72-42a1-99d6-8538351cded8" providerId="ADAL" clId="{2D15AE15-AD15-4ACA-88C2-C09D4712CA74}" dt="2022-06-07T11:27:32.386" v="314" actId="164"/>
          <ac:cxnSpMkLst>
            <pc:docMk/>
            <pc:sldMk cId="2171468552" sldId="1158"/>
            <ac:cxnSpMk id="35" creationId="{D21E9161-B07F-4AB4-B5EC-D05C7AB206A8}"/>
          </ac:cxnSpMkLst>
        </pc:cxnChg>
      </pc:sldChg>
      <pc:sldChg chg="delSp modSp add mod">
        <pc:chgData name="Roger Horton" userId="5732c5e7-3c72-42a1-99d6-8538351cded8" providerId="ADAL" clId="{2D15AE15-AD15-4ACA-88C2-C09D4712CA74}" dt="2022-06-07T13:21:43.046" v="1184" actId="20577"/>
        <pc:sldMkLst>
          <pc:docMk/>
          <pc:sldMk cId="2983270636" sldId="1159"/>
        </pc:sldMkLst>
        <pc:spChg chg="mod">
          <ac:chgData name="Roger Horton" userId="5732c5e7-3c72-42a1-99d6-8538351cded8" providerId="ADAL" clId="{2D15AE15-AD15-4ACA-88C2-C09D4712CA74}" dt="2022-06-07T13:20:25.089" v="1166" actId="1076"/>
          <ac:spMkLst>
            <pc:docMk/>
            <pc:sldMk cId="2983270636" sldId="1159"/>
            <ac:spMk id="8" creationId="{5D3E2CF8-768C-42DB-A62B-507ED6C34227}"/>
          </ac:spMkLst>
        </pc:spChg>
        <pc:spChg chg="mod">
          <ac:chgData name="Roger Horton" userId="5732c5e7-3c72-42a1-99d6-8538351cded8" providerId="ADAL" clId="{2D15AE15-AD15-4ACA-88C2-C09D4712CA74}" dt="2022-06-07T13:21:43.046" v="1184" actId="20577"/>
          <ac:spMkLst>
            <pc:docMk/>
            <pc:sldMk cId="2983270636" sldId="1159"/>
            <ac:spMk id="31" creationId="{16E5231D-9DCA-403F-9F50-F6B91F7C3002}"/>
          </ac:spMkLst>
        </pc:spChg>
        <pc:grpChg chg="del">
          <ac:chgData name="Roger Horton" userId="5732c5e7-3c72-42a1-99d6-8538351cded8" providerId="ADAL" clId="{2D15AE15-AD15-4ACA-88C2-C09D4712CA74}" dt="2022-06-07T11:49:43.016" v="435" actId="478"/>
          <ac:grpSpMkLst>
            <pc:docMk/>
            <pc:sldMk cId="2983270636" sldId="1159"/>
            <ac:grpSpMk id="2" creationId="{9527BE73-677E-4C73-9B0B-C3C4209C857C}"/>
          </ac:grpSpMkLst>
        </pc:grpChg>
      </pc:sldChg>
      <pc:sldChg chg="delSp modSp mod delDesignElem modNotesTx">
        <pc:chgData name="Roger Horton" userId="5732c5e7-3c72-42a1-99d6-8538351cded8" providerId="ADAL" clId="{2D15AE15-AD15-4ACA-88C2-C09D4712CA74}" dt="2022-06-07T13:23:15.490" v="1194" actId="14100"/>
        <pc:sldMkLst>
          <pc:docMk/>
          <pc:sldMk cId="1544279678" sldId="1160"/>
        </pc:sldMkLst>
        <pc:spChg chg="mod">
          <ac:chgData name="Roger Horton" userId="5732c5e7-3c72-42a1-99d6-8538351cded8" providerId="ADAL" clId="{2D15AE15-AD15-4ACA-88C2-C09D4712CA74}" dt="2022-06-07T13:17:51.203" v="1101" actId="1076"/>
          <ac:spMkLst>
            <pc:docMk/>
            <pc:sldMk cId="1544279678" sldId="1160"/>
            <ac:spMk id="8" creationId="{5D3E2CF8-768C-42DB-A62B-507ED6C34227}"/>
          </ac:spMkLst>
        </pc:spChg>
        <pc:spChg chg="mod">
          <ac:chgData name="Roger Horton" userId="5732c5e7-3c72-42a1-99d6-8538351cded8" providerId="ADAL" clId="{2D15AE15-AD15-4ACA-88C2-C09D4712CA74}" dt="2022-06-07T13:23:15.490" v="1194" actId="14100"/>
          <ac:spMkLst>
            <pc:docMk/>
            <pc:sldMk cId="1544279678" sldId="1160"/>
            <ac:spMk id="9" creationId="{3258FCA6-9B37-477B-BF9B-C54E9CCE7274}"/>
          </ac:spMkLst>
        </pc:spChg>
        <pc:spChg chg="del mod">
          <ac:chgData name="Roger Horton" userId="5732c5e7-3c72-42a1-99d6-8538351cded8" providerId="ADAL" clId="{2D15AE15-AD15-4ACA-88C2-C09D4712CA74}" dt="2022-06-07T13:17:35.629" v="1096" actId="478"/>
          <ac:spMkLst>
            <pc:docMk/>
            <pc:sldMk cId="1544279678" sldId="1160"/>
            <ac:spMk id="17" creationId="{7121445F-3AE3-446C-89BC-424DAE5DAA31}"/>
          </ac:spMkLst>
        </pc:spChg>
        <pc:picChg chg="mod">
          <ac:chgData name="Roger Horton" userId="5732c5e7-3c72-42a1-99d6-8538351cded8" providerId="ADAL" clId="{2D15AE15-AD15-4ACA-88C2-C09D4712CA74}" dt="2022-06-07T13:23:05.153" v="1192" actId="1076"/>
          <ac:picMkLst>
            <pc:docMk/>
            <pc:sldMk cId="1544279678" sldId="1160"/>
            <ac:picMk id="1026" creationId="{78901916-B87E-47C5-8980-28CCCCA1B73F}"/>
          </ac:picMkLst>
        </pc:picChg>
      </pc:sldChg>
      <pc:sldChg chg="modSp mod">
        <pc:chgData name="Roger Horton" userId="5732c5e7-3c72-42a1-99d6-8538351cded8" providerId="ADAL" clId="{2D15AE15-AD15-4ACA-88C2-C09D4712CA74}" dt="2022-06-09T10:04:42.977" v="2276" actId="20577"/>
        <pc:sldMkLst>
          <pc:docMk/>
          <pc:sldMk cId="3588556791" sldId="1161"/>
        </pc:sldMkLst>
        <pc:spChg chg="mod">
          <ac:chgData name="Roger Horton" userId="5732c5e7-3c72-42a1-99d6-8538351cded8" providerId="ADAL" clId="{2D15AE15-AD15-4ACA-88C2-C09D4712CA74}" dt="2022-06-07T13:29:50.666" v="1686" actId="1076"/>
          <ac:spMkLst>
            <pc:docMk/>
            <pc:sldMk cId="3588556791" sldId="1161"/>
            <ac:spMk id="8" creationId="{5D3E2CF8-768C-42DB-A62B-507ED6C34227}"/>
          </ac:spMkLst>
        </pc:spChg>
        <pc:spChg chg="mod">
          <ac:chgData name="Roger Horton" userId="5732c5e7-3c72-42a1-99d6-8538351cded8" providerId="ADAL" clId="{2D15AE15-AD15-4ACA-88C2-C09D4712CA74}" dt="2022-06-09T10:04:42.977" v="2276" actId="20577"/>
          <ac:spMkLst>
            <pc:docMk/>
            <pc:sldMk cId="3588556791" sldId="1161"/>
            <ac:spMk id="31" creationId="{16E5231D-9DCA-403F-9F50-F6B91F7C3002}"/>
          </ac:spMkLst>
        </pc:spChg>
      </pc:sldChg>
      <pc:sldChg chg="modSp add mod">
        <pc:chgData name="Roger Horton" userId="5732c5e7-3c72-42a1-99d6-8538351cded8" providerId="ADAL" clId="{2D15AE15-AD15-4ACA-88C2-C09D4712CA74}" dt="2022-06-07T16:12:58.672" v="2272" actId="1035"/>
        <pc:sldMkLst>
          <pc:docMk/>
          <pc:sldMk cId="279057742" sldId="1162"/>
        </pc:sldMkLst>
        <pc:spChg chg="mod">
          <ac:chgData name="Roger Horton" userId="5732c5e7-3c72-42a1-99d6-8538351cded8" providerId="ADAL" clId="{2D15AE15-AD15-4ACA-88C2-C09D4712CA74}" dt="2022-06-07T16:12:58.672" v="2272" actId="1035"/>
          <ac:spMkLst>
            <pc:docMk/>
            <pc:sldMk cId="279057742" sldId="1162"/>
            <ac:spMk id="8" creationId="{5D3E2CF8-768C-42DB-A62B-507ED6C34227}"/>
          </ac:spMkLst>
        </pc:spChg>
        <pc:spChg chg="mod">
          <ac:chgData name="Roger Horton" userId="5732c5e7-3c72-42a1-99d6-8538351cded8" providerId="ADAL" clId="{2D15AE15-AD15-4ACA-88C2-C09D4712CA74}" dt="2022-06-07T16:12:36.460" v="2257" actId="20577"/>
          <ac:spMkLst>
            <pc:docMk/>
            <pc:sldMk cId="279057742" sldId="1162"/>
            <ac:spMk id="31" creationId="{16E5231D-9DCA-403F-9F50-F6B91F7C3002}"/>
          </ac:spMkLst>
        </pc:spChg>
      </pc:sldChg>
      <pc:sldChg chg="modSp add mod">
        <pc:chgData name="Roger Horton" userId="5732c5e7-3c72-42a1-99d6-8538351cded8" providerId="ADAL" clId="{2D15AE15-AD15-4ACA-88C2-C09D4712CA74}" dt="2022-06-09T10:25:00.569" v="3173" actId="1076"/>
        <pc:sldMkLst>
          <pc:docMk/>
          <pc:sldMk cId="3288466246" sldId="1163"/>
        </pc:sldMkLst>
        <pc:spChg chg="mod">
          <ac:chgData name="Roger Horton" userId="5732c5e7-3c72-42a1-99d6-8538351cded8" providerId="ADAL" clId="{2D15AE15-AD15-4ACA-88C2-C09D4712CA74}" dt="2022-06-09T10:25:00.569" v="3173" actId="1076"/>
          <ac:spMkLst>
            <pc:docMk/>
            <pc:sldMk cId="3288466246" sldId="1163"/>
            <ac:spMk id="8" creationId="{5D3E2CF8-768C-42DB-A62B-507ED6C34227}"/>
          </ac:spMkLst>
        </pc:spChg>
        <pc:spChg chg="mod">
          <ac:chgData name="Roger Horton" userId="5732c5e7-3c72-42a1-99d6-8538351cded8" providerId="ADAL" clId="{2D15AE15-AD15-4ACA-88C2-C09D4712CA74}" dt="2022-06-09T10:24:46.667" v="3172" actId="14100"/>
          <ac:spMkLst>
            <pc:docMk/>
            <pc:sldMk cId="3288466246" sldId="1163"/>
            <ac:spMk id="31" creationId="{16E5231D-9DCA-403F-9F50-F6B91F7C3002}"/>
          </ac:spMkLst>
        </pc:spChg>
      </pc:sldChg>
    </pc:docChg>
  </pc:docChgLst>
  <pc:docChgLst>
    <pc:chgData name="Roger Horton" userId="5732c5e7-3c72-42a1-99d6-8538351cded8" providerId="ADAL" clId="{BEE5BB2B-FB05-4ECA-89A1-B5FA2C12D773}"/>
    <pc:docChg chg="custSel addSld delSld modSld">
      <pc:chgData name="Roger Horton" userId="5732c5e7-3c72-42a1-99d6-8538351cded8" providerId="ADAL" clId="{BEE5BB2B-FB05-4ECA-89A1-B5FA2C12D773}" dt="2022-06-10T10:37:23.531" v="388" actId="14100"/>
      <pc:docMkLst>
        <pc:docMk/>
      </pc:docMkLst>
      <pc:sldChg chg="del">
        <pc:chgData name="Roger Horton" userId="5732c5e7-3c72-42a1-99d6-8538351cded8" providerId="ADAL" clId="{BEE5BB2B-FB05-4ECA-89A1-B5FA2C12D773}" dt="2022-06-10T10:14:43.414" v="345" actId="2696"/>
        <pc:sldMkLst>
          <pc:docMk/>
          <pc:sldMk cId="1923689569" sldId="1108"/>
        </pc:sldMkLst>
      </pc:sldChg>
      <pc:sldChg chg="del">
        <pc:chgData name="Roger Horton" userId="5732c5e7-3c72-42a1-99d6-8538351cded8" providerId="ADAL" clId="{BEE5BB2B-FB05-4ECA-89A1-B5FA2C12D773}" dt="2022-06-10T10:13:50.950" v="343" actId="2696"/>
        <pc:sldMkLst>
          <pc:docMk/>
          <pc:sldMk cId="2772217494" sldId="1111"/>
        </pc:sldMkLst>
      </pc:sldChg>
      <pc:sldChg chg="del">
        <pc:chgData name="Roger Horton" userId="5732c5e7-3c72-42a1-99d6-8538351cded8" providerId="ADAL" clId="{BEE5BB2B-FB05-4ECA-89A1-B5FA2C12D773}" dt="2022-06-10T10:13:50.950" v="343" actId="2696"/>
        <pc:sldMkLst>
          <pc:docMk/>
          <pc:sldMk cId="3436109603" sldId="1120"/>
        </pc:sldMkLst>
      </pc:sldChg>
      <pc:sldChg chg="del">
        <pc:chgData name="Roger Horton" userId="5732c5e7-3c72-42a1-99d6-8538351cded8" providerId="ADAL" clId="{BEE5BB2B-FB05-4ECA-89A1-B5FA2C12D773}" dt="2022-06-10T10:14:04.883" v="344" actId="47"/>
        <pc:sldMkLst>
          <pc:docMk/>
          <pc:sldMk cId="1301561120" sldId="1124"/>
        </pc:sldMkLst>
      </pc:sldChg>
      <pc:sldChg chg="addSp delSp modSp mod">
        <pc:chgData name="Roger Horton" userId="5732c5e7-3c72-42a1-99d6-8538351cded8" providerId="ADAL" clId="{BEE5BB2B-FB05-4ECA-89A1-B5FA2C12D773}" dt="2022-06-10T08:51:30.724" v="297" actId="164"/>
        <pc:sldMkLst>
          <pc:docMk/>
          <pc:sldMk cId="375396175" sldId="1126"/>
        </pc:sldMkLst>
        <pc:spChg chg="add mod">
          <ac:chgData name="Roger Horton" userId="5732c5e7-3c72-42a1-99d6-8538351cded8" providerId="ADAL" clId="{BEE5BB2B-FB05-4ECA-89A1-B5FA2C12D773}" dt="2022-06-10T08:48:30.414" v="272" actId="164"/>
          <ac:spMkLst>
            <pc:docMk/>
            <pc:sldMk cId="375396175" sldId="1126"/>
            <ac:spMk id="2" creationId="{BEDBFEF3-4B6F-4513-BE2A-BC56E13A5C9A}"/>
          </ac:spMkLst>
        </pc:spChg>
        <pc:spChg chg="add mod">
          <ac:chgData name="Roger Horton" userId="5732c5e7-3c72-42a1-99d6-8538351cded8" providerId="ADAL" clId="{BEE5BB2B-FB05-4ECA-89A1-B5FA2C12D773}" dt="2022-06-10T08:48:30.414" v="272" actId="164"/>
          <ac:spMkLst>
            <pc:docMk/>
            <pc:sldMk cId="375396175" sldId="1126"/>
            <ac:spMk id="5" creationId="{F26A4ACF-8D28-45C3-A5B9-B128F3F95065}"/>
          </ac:spMkLst>
        </pc:spChg>
        <pc:spChg chg="del mod">
          <ac:chgData name="Roger Horton" userId="5732c5e7-3c72-42a1-99d6-8538351cded8" providerId="ADAL" clId="{BEE5BB2B-FB05-4ECA-89A1-B5FA2C12D773}" dt="2022-06-10T08:38:07.911" v="154" actId="478"/>
          <ac:spMkLst>
            <pc:docMk/>
            <pc:sldMk cId="375396175" sldId="1126"/>
            <ac:spMk id="12" creationId="{9EDE2701-4509-4DC4-9417-D675F7B0C308}"/>
          </ac:spMkLst>
        </pc:spChg>
        <pc:spChg chg="add mod">
          <ac:chgData name="Roger Horton" userId="5732c5e7-3c72-42a1-99d6-8538351cded8" providerId="ADAL" clId="{BEE5BB2B-FB05-4ECA-89A1-B5FA2C12D773}" dt="2022-06-10T08:48:30.414" v="272" actId="164"/>
          <ac:spMkLst>
            <pc:docMk/>
            <pc:sldMk cId="375396175" sldId="1126"/>
            <ac:spMk id="13" creationId="{92817B36-866F-4713-94C5-A22679D53894}"/>
          </ac:spMkLst>
        </pc:spChg>
        <pc:spChg chg="mod">
          <ac:chgData name="Roger Horton" userId="5732c5e7-3c72-42a1-99d6-8538351cded8" providerId="ADAL" clId="{BEE5BB2B-FB05-4ECA-89A1-B5FA2C12D773}" dt="2022-06-10T08:48:36.086" v="273"/>
          <ac:spMkLst>
            <pc:docMk/>
            <pc:sldMk cId="375396175" sldId="1126"/>
            <ac:spMk id="17" creationId="{19503922-C78C-435B-9216-E8FDD3CF686D}"/>
          </ac:spMkLst>
        </pc:spChg>
        <pc:spChg chg="mod">
          <ac:chgData name="Roger Horton" userId="5732c5e7-3c72-42a1-99d6-8538351cded8" providerId="ADAL" clId="{BEE5BB2B-FB05-4ECA-89A1-B5FA2C12D773}" dt="2022-06-10T08:48:36.086" v="273"/>
          <ac:spMkLst>
            <pc:docMk/>
            <pc:sldMk cId="375396175" sldId="1126"/>
            <ac:spMk id="18" creationId="{97A64FCA-451D-4C78-B85C-0E0CCF371A0F}"/>
          </ac:spMkLst>
        </pc:spChg>
        <pc:spChg chg="mod">
          <ac:chgData name="Roger Horton" userId="5732c5e7-3c72-42a1-99d6-8538351cded8" providerId="ADAL" clId="{BEE5BB2B-FB05-4ECA-89A1-B5FA2C12D773}" dt="2022-06-10T08:48:36.086" v="273"/>
          <ac:spMkLst>
            <pc:docMk/>
            <pc:sldMk cId="375396175" sldId="1126"/>
            <ac:spMk id="19" creationId="{E31EE588-FD7C-4AE7-8ED1-98873E9F3EF0}"/>
          </ac:spMkLst>
        </pc:spChg>
        <pc:grpChg chg="add mod">
          <ac:chgData name="Roger Horton" userId="5732c5e7-3c72-42a1-99d6-8538351cded8" providerId="ADAL" clId="{BEE5BB2B-FB05-4ECA-89A1-B5FA2C12D773}" dt="2022-06-10T08:48:30.414" v="272" actId="164"/>
          <ac:grpSpMkLst>
            <pc:docMk/>
            <pc:sldMk cId="375396175" sldId="1126"/>
            <ac:grpSpMk id="7" creationId="{43185766-67C7-4C65-B39A-834B20D23985}"/>
          </ac:grpSpMkLst>
        </pc:grpChg>
        <pc:grpChg chg="del mod">
          <ac:chgData name="Roger Horton" userId="5732c5e7-3c72-42a1-99d6-8538351cded8" providerId="ADAL" clId="{BEE5BB2B-FB05-4ECA-89A1-B5FA2C12D773}" dt="2022-06-10T08:38:49.492" v="157" actId="165"/>
          <ac:grpSpMkLst>
            <pc:docMk/>
            <pc:sldMk cId="375396175" sldId="1126"/>
            <ac:grpSpMk id="11" creationId="{D4C39632-F471-4D38-8F8E-2E4F8C6A3AA3}"/>
          </ac:grpSpMkLst>
        </pc:grpChg>
        <pc:grpChg chg="add mod">
          <ac:chgData name="Roger Horton" userId="5732c5e7-3c72-42a1-99d6-8538351cded8" providerId="ADAL" clId="{BEE5BB2B-FB05-4ECA-89A1-B5FA2C12D773}" dt="2022-06-10T08:51:30.724" v="297" actId="164"/>
          <ac:grpSpMkLst>
            <pc:docMk/>
            <pc:sldMk cId="375396175" sldId="1126"/>
            <ac:grpSpMk id="14" creationId="{050E4EE6-9AA5-45C8-A6F9-C4401B120047}"/>
          </ac:grpSpMkLst>
        </pc:grpChg>
        <pc:grpChg chg="add del mod">
          <ac:chgData name="Roger Horton" userId="5732c5e7-3c72-42a1-99d6-8538351cded8" providerId="ADAL" clId="{BEE5BB2B-FB05-4ECA-89A1-B5FA2C12D773}" dt="2022-06-10T08:49:37.833" v="277" actId="478"/>
          <ac:grpSpMkLst>
            <pc:docMk/>
            <pc:sldMk cId="375396175" sldId="1126"/>
            <ac:grpSpMk id="15" creationId="{EA12E1F7-A69A-48CA-A19B-CF5999D8A5B7}"/>
          </ac:grpSpMkLst>
        </pc:grpChg>
        <pc:grpChg chg="mod">
          <ac:chgData name="Roger Horton" userId="5732c5e7-3c72-42a1-99d6-8538351cded8" providerId="ADAL" clId="{BEE5BB2B-FB05-4ECA-89A1-B5FA2C12D773}" dt="2022-06-10T08:48:36.086" v="273"/>
          <ac:grpSpMkLst>
            <pc:docMk/>
            <pc:sldMk cId="375396175" sldId="1126"/>
            <ac:grpSpMk id="16" creationId="{B129F602-E600-471D-B499-F48321BA104C}"/>
          </ac:grpSpMkLst>
        </pc:grpChg>
        <pc:grpChg chg="add mod">
          <ac:chgData name="Roger Horton" userId="5732c5e7-3c72-42a1-99d6-8538351cded8" providerId="ADAL" clId="{BEE5BB2B-FB05-4ECA-89A1-B5FA2C12D773}" dt="2022-06-10T08:51:30.724" v="297" actId="164"/>
          <ac:grpSpMkLst>
            <pc:docMk/>
            <pc:sldMk cId="375396175" sldId="1126"/>
            <ac:grpSpMk id="26" creationId="{BA068AA8-FA00-4BD9-AB0B-3F68A4BA457A}"/>
          </ac:grpSpMkLst>
        </pc:grpChg>
        <pc:picChg chg="mod topLvl">
          <ac:chgData name="Roger Horton" userId="5732c5e7-3c72-42a1-99d6-8538351cded8" providerId="ADAL" clId="{BEE5BB2B-FB05-4ECA-89A1-B5FA2C12D773}" dt="2022-06-10T08:47:54.896" v="269" actId="338"/>
          <ac:picMkLst>
            <pc:docMk/>
            <pc:sldMk cId="375396175" sldId="1126"/>
            <ac:picMk id="4" creationId="{38DC0802-F35D-4621-ADB0-CE869542E89B}"/>
          </ac:picMkLst>
        </pc:picChg>
        <pc:picChg chg="del mod">
          <ac:chgData name="Roger Horton" userId="5732c5e7-3c72-42a1-99d6-8538351cded8" providerId="ADAL" clId="{BEE5BB2B-FB05-4ECA-89A1-B5FA2C12D773}" dt="2022-06-10T08:49:32.571" v="276" actId="478"/>
          <ac:picMkLst>
            <pc:docMk/>
            <pc:sldMk cId="375396175" sldId="1126"/>
            <ac:picMk id="20" creationId="{22F75CED-FB56-49F3-AF38-52A6055D2B66}"/>
          </ac:picMkLst>
        </pc:picChg>
        <pc:picChg chg="add mod modCrop">
          <ac:chgData name="Roger Horton" userId="5732c5e7-3c72-42a1-99d6-8538351cded8" providerId="ADAL" clId="{BEE5BB2B-FB05-4ECA-89A1-B5FA2C12D773}" dt="2022-06-10T08:51:30.724" v="297" actId="164"/>
          <ac:picMkLst>
            <pc:docMk/>
            <pc:sldMk cId="375396175" sldId="1126"/>
            <ac:picMk id="25" creationId="{7DD1060B-824C-4019-88FD-0B06FFF7DAE6}"/>
          </ac:picMkLst>
        </pc:picChg>
        <pc:cxnChg chg="mod topLvl">
          <ac:chgData name="Roger Horton" userId="5732c5e7-3c72-42a1-99d6-8538351cded8" providerId="ADAL" clId="{BEE5BB2B-FB05-4ECA-89A1-B5FA2C12D773}" dt="2022-06-10T08:47:54.896" v="269" actId="338"/>
          <ac:cxnSpMkLst>
            <pc:docMk/>
            <pc:sldMk cId="375396175" sldId="1126"/>
            <ac:cxnSpMk id="6" creationId="{9E6639A1-A76E-4423-AD70-D30C157E052D}"/>
          </ac:cxnSpMkLst>
        </pc:cxnChg>
        <pc:cxnChg chg="mod topLvl">
          <ac:chgData name="Roger Horton" userId="5732c5e7-3c72-42a1-99d6-8538351cded8" providerId="ADAL" clId="{BEE5BB2B-FB05-4ECA-89A1-B5FA2C12D773}" dt="2022-06-10T08:47:54.896" v="269" actId="338"/>
          <ac:cxnSpMkLst>
            <pc:docMk/>
            <pc:sldMk cId="375396175" sldId="1126"/>
            <ac:cxnSpMk id="8" creationId="{1E6C9DD3-F12C-432F-98AF-2839ABE8DE6E}"/>
          </ac:cxnSpMkLst>
        </pc:cxnChg>
        <pc:cxnChg chg="mod topLvl">
          <ac:chgData name="Roger Horton" userId="5732c5e7-3c72-42a1-99d6-8538351cded8" providerId="ADAL" clId="{BEE5BB2B-FB05-4ECA-89A1-B5FA2C12D773}" dt="2022-06-10T08:47:54.896" v="269" actId="338"/>
          <ac:cxnSpMkLst>
            <pc:docMk/>
            <pc:sldMk cId="375396175" sldId="1126"/>
            <ac:cxnSpMk id="9" creationId="{34F28009-45BE-4CF3-B464-BD438AE844AD}"/>
          </ac:cxnSpMkLst>
        </pc:cxnChg>
        <pc:cxnChg chg="mod">
          <ac:chgData name="Roger Horton" userId="5732c5e7-3c72-42a1-99d6-8538351cded8" providerId="ADAL" clId="{BEE5BB2B-FB05-4ECA-89A1-B5FA2C12D773}" dt="2022-06-10T08:48:36.086" v="273"/>
          <ac:cxnSpMkLst>
            <pc:docMk/>
            <pc:sldMk cId="375396175" sldId="1126"/>
            <ac:cxnSpMk id="21" creationId="{E976A222-DA03-4DAD-AF37-C1952AB8A948}"/>
          </ac:cxnSpMkLst>
        </pc:cxnChg>
        <pc:cxnChg chg="mod">
          <ac:chgData name="Roger Horton" userId="5732c5e7-3c72-42a1-99d6-8538351cded8" providerId="ADAL" clId="{BEE5BB2B-FB05-4ECA-89A1-B5FA2C12D773}" dt="2022-06-10T08:48:36.086" v="273"/>
          <ac:cxnSpMkLst>
            <pc:docMk/>
            <pc:sldMk cId="375396175" sldId="1126"/>
            <ac:cxnSpMk id="22" creationId="{4F0E94F8-7659-42CD-8009-DD0A929504F5}"/>
          </ac:cxnSpMkLst>
        </pc:cxnChg>
        <pc:cxnChg chg="mod">
          <ac:chgData name="Roger Horton" userId="5732c5e7-3c72-42a1-99d6-8538351cded8" providerId="ADAL" clId="{BEE5BB2B-FB05-4ECA-89A1-B5FA2C12D773}" dt="2022-06-10T08:48:36.086" v="273"/>
          <ac:cxnSpMkLst>
            <pc:docMk/>
            <pc:sldMk cId="375396175" sldId="1126"/>
            <ac:cxnSpMk id="23" creationId="{75ABBE08-AF06-4971-BB07-689A217A893E}"/>
          </ac:cxnSpMkLst>
        </pc:cxnChg>
      </pc:sldChg>
      <pc:sldChg chg="del">
        <pc:chgData name="Roger Horton" userId="5732c5e7-3c72-42a1-99d6-8538351cded8" providerId="ADAL" clId="{BEE5BB2B-FB05-4ECA-89A1-B5FA2C12D773}" dt="2022-06-10T08:36:55.257" v="152" actId="2696"/>
        <pc:sldMkLst>
          <pc:docMk/>
          <pc:sldMk cId="2221375533" sldId="1126"/>
        </pc:sldMkLst>
      </pc:sldChg>
      <pc:sldChg chg="del">
        <pc:chgData name="Roger Horton" userId="5732c5e7-3c72-42a1-99d6-8538351cded8" providerId="ADAL" clId="{BEE5BB2B-FB05-4ECA-89A1-B5FA2C12D773}" dt="2022-06-10T10:13:50.950" v="343" actId="2696"/>
        <pc:sldMkLst>
          <pc:docMk/>
          <pc:sldMk cId="1720631652" sldId="1127"/>
        </pc:sldMkLst>
      </pc:sldChg>
      <pc:sldChg chg="del">
        <pc:chgData name="Roger Horton" userId="5732c5e7-3c72-42a1-99d6-8538351cded8" providerId="ADAL" clId="{BEE5BB2B-FB05-4ECA-89A1-B5FA2C12D773}" dt="2022-06-10T10:14:43.414" v="345" actId="2696"/>
        <pc:sldMkLst>
          <pc:docMk/>
          <pc:sldMk cId="3625095258" sldId="1131"/>
        </pc:sldMkLst>
      </pc:sldChg>
      <pc:sldChg chg="del">
        <pc:chgData name="Roger Horton" userId="5732c5e7-3c72-42a1-99d6-8538351cded8" providerId="ADAL" clId="{BEE5BB2B-FB05-4ECA-89A1-B5FA2C12D773}" dt="2022-06-10T10:14:43.414" v="345" actId="2696"/>
        <pc:sldMkLst>
          <pc:docMk/>
          <pc:sldMk cId="2941889091" sldId="1132"/>
        </pc:sldMkLst>
      </pc:sldChg>
      <pc:sldChg chg="del">
        <pc:chgData name="Roger Horton" userId="5732c5e7-3c72-42a1-99d6-8538351cded8" providerId="ADAL" clId="{BEE5BB2B-FB05-4ECA-89A1-B5FA2C12D773}" dt="2022-06-10T10:14:04.883" v="344" actId="47"/>
        <pc:sldMkLst>
          <pc:docMk/>
          <pc:sldMk cId="1071808653" sldId="1139"/>
        </pc:sldMkLst>
      </pc:sldChg>
      <pc:sldChg chg="del">
        <pc:chgData name="Roger Horton" userId="5732c5e7-3c72-42a1-99d6-8538351cded8" providerId="ADAL" clId="{BEE5BB2B-FB05-4ECA-89A1-B5FA2C12D773}" dt="2022-06-10T10:14:04.883" v="344" actId="47"/>
        <pc:sldMkLst>
          <pc:docMk/>
          <pc:sldMk cId="2604917656" sldId="1143"/>
        </pc:sldMkLst>
      </pc:sldChg>
      <pc:sldChg chg="del">
        <pc:chgData name="Roger Horton" userId="5732c5e7-3c72-42a1-99d6-8538351cded8" providerId="ADAL" clId="{BEE5BB2B-FB05-4ECA-89A1-B5FA2C12D773}" dt="2022-06-10T10:13:50.950" v="343" actId="2696"/>
        <pc:sldMkLst>
          <pc:docMk/>
          <pc:sldMk cId="1203927589" sldId="1144"/>
        </pc:sldMkLst>
      </pc:sldChg>
      <pc:sldChg chg="del">
        <pc:chgData name="Roger Horton" userId="5732c5e7-3c72-42a1-99d6-8538351cded8" providerId="ADAL" clId="{BEE5BB2B-FB05-4ECA-89A1-B5FA2C12D773}" dt="2022-06-10T10:13:50.950" v="343" actId="2696"/>
        <pc:sldMkLst>
          <pc:docMk/>
          <pc:sldMk cId="2025237753" sldId="1150"/>
        </pc:sldMkLst>
      </pc:sldChg>
      <pc:sldChg chg="del">
        <pc:chgData name="Roger Horton" userId="5732c5e7-3c72-42a1-99d6-8538351cded8" providerId="ADAL" clId="{BEE5BB2B-FB05-4ECA-89A1-B5FA2C12D773}" dt="2022-06-10T10:14:04.883" v="344" actId="47"/>
        <pc:sldMkLst>
          <pc:docMk/>
          <pc:sldMk cId="552337200" sldId="1151"/>
        </pc:sldMkLst>
      </pc:sldChg>
      <pc:sldChg chg="del">
        <pc:chgData name="Roger Horton" userId="5732c5e7-3c72-42a1-99d6-8538351cded8" providerId="ADAL" clId="{BEE5BB2B-FB05-4ECA-89A1-B5FA2C12D773}" dt="2022-06-10T10:14:04.883" v="344" actId="47"/>
        <pc:sldMkLst>
          <pc:docMk/>
          <pc:sldMk cId="3264093779" sldId="1152"/>
        </pc:sldMkLst>
      </pc:sldChg>
      <pc:sldChg chg="del">
        <pc:chgData name="Roger Horton" userId="5732c5e7-3c72-42a1-99d6-8538351cded8" providerId="ADAL" clId="{BEE5BB2B-FB05-4ECA-89A1-B5FA2C12D773}" dt="2022-06-10T10:13:50.950" v="343" actId="2696"/>
        <pc:sldMkLst>
          <pc:docMk/>
          <pc:sldMk cId="2903234158" sldId="1157"/>
        </pc:sldMkLst>
      </pc:sldChg>
      <pc:sldChg chg="modSp mod">
        <pc:chgData name="Roger Horton" userId="5732c5e7-3c72-42a1-99d6-8538351cded8" providerId="ADAL" clId="{BEE5BB2B-FB05-4ECA-89A1-B5FA2C12D773}" dt="2022-06-10T08:27:18.830" v="6" actId="1038"/>
        <pc:sldMkLst>
          <pc:docMk/>
          <pc:sldMk cId="2171468552" sldId="1158"/>
        </pc:sldMkLst>
        <pc:spChg chg="mod">
          <ac:chgData name="Roger Horton" userId="5732c5e7-3c72-42a1-99d6-8538351cded8" providerId="ADAL" clId="{BEE5BB2B-FB05-4ECA-89A1-B5FA2C12D773}" dt="2022-06-10T08:27:18.830" v="6" actId="1038"/>
          <ac:spMkLst>
            <pc:docMk/>
            <pc:sldMk cId="2171468552" sldId="1158"/>
            <ac:spMk id="18" creationId="{161CBD9B-28FB-4942-8B3E-5CBAF650069C}"/>
          </ac:spMkLst>
        </pc:spChg>
      </pc:sldChg>
      <pc:sldChg chg="modSp mod">
        <pc:chgData name="Roger Horton" userId="5732c5e7-3c72-42a1-99d6-8538351cded8" providerId="ADAL" clId="{BEE5BB2B-FB05-4ECA-89A1-B5FA2C12D773}" dt="2022-06-10T10:37:23.531" v="388" actId="14100"/>
        <pc:sldMkLst>
          <pc:docMk/>
          <pc:sldMk cId="2983270636" sldId="1159"/>
        </pc:sldMkLst>
        <pc:spChg chg="mod">
          <ac:chgData name="Roger Horton" userId="5732c5e7-3c72-42a1-99d6-8538351cded8" providerId="ADAL" clId="{BEE5BB2B-FB05-4ECA-89A1-B5FA2C12D773}" dt="2022-06-10T10:37:09.781" v="387" actId="1035"/>
          <ac:spMkLst>
            <pc:docMk/>
            <pc:sldMk cId="2983270636" sldId="1159"/>
            <ac:spMk id="8" creationId="{5D3E2CF8-768C-42DB-A62B-507ED6C34227}"/>
          </ac:spMkLst>
        </pc:spChg>
        <pc:spChg chg="mod">
          <ac:chgData name="Roger Horton" userId="5732c5e7-3c72-42a1-99d6-8538351cded8" providerId="ADAL" clId="{BEE5BB2B-FB05-4ECA-89A1-B5FA2C12D773}" dt="2022-06-10T10:37:23.531" v="388" actId="14100"/>
          <ac:spMkLst>
            <pc:docMk/>
            <pc:sldMk cId="2983270636" sldId="1159"/>
            <ac:spMk id="31" creationId="{16E5231D-9DCA-403F-9F50-F6B91F7C3002}"/>
          </ac:spMkLst>
        </pc:spChg>
      </pc:sldChg>
      <pc:sldChg chg="modSp mod">
        <pc:chgData name="Roger Horton" userId="5732c5e7-3c72-42a1-99d6-8538351cded8" providerId="ADAL" clId="{BEE5BB2B-FB05-4ECA-89A1-B5FA2C12D773}" dt="2022-06-10T08:30:05.909" v="30" actId="14100"/>
        <pc:sldMkLst>
          <pc:docMk/>
          <pc:sldMk cId="3588556791" sldId="1161"/>
        </pc:sldMkLst>
        <pc:spChg chg="mod">
          <ac:chgData name="Roger Horton" userId="5732c5e7-3c72-42a1-99d6-8538351cded8" providerId="ADAL" clId="{BEE5BB2B-FB05-4ECA-89A1-B5FA2C12D773}" dt="2022-06-10T08:30:05.909" v="30" actId="14100"/>
          <ac:spMkLst>
            <pc:docMk/>
            <pc:sldMk cId="3588556791" sldId="1161"/>
            <ac:spMk id="31" creationId="{16E5231D-9DCA-403F-9F50-F6B91F7C3002}"/>
          </ac:spMkLst>
        </pc:spChg>
      </pc:sldChg>
      <pc:sldChg chg="modSp mod">
        <pc:chgData name="Roger Horton" userId="5732c5e7-3c72-42a1-99d6-8538351cded8" providerId="ADAL" clId="{BEE5BB2B-FB05-4ECA-89A1-B5FA2C12D773}" dt="2022-06-10T08:31:16.047" v="46" actId="20577"/>
        <pc:sldMkLst>
          <pc:docMk/>
          <pc:sldMk cId="3288466246" sldId="1163"/>
        </pc:sldMkLst>
        <pc:spChg chg="mod">
          <ac:chgData name="Roger Horton" userId="5732c5e7-3c72-42a1-99d6-8538351cded8" providerId="ADAL" clId="{BEE5BB2B-FB05-4ECA-89A1-B5FA2C12D773}" dt="2022-06-10T08:31:16.047" v="46" actId="20577"/>
          <ac:spMkLst>
            <pc:docMk/>
            <pc:sldMk cId="3288466246" sldId="1163"/>
            <ac:spMk id="31" creationId="{16E5231D-9DCA-403F-9F50-F6B91F7C3002}"/>
          </ac:spMkLst>
        </pc:spChg>
      </pc:sldChg>
      <pc:sldChg chg="modSp add mod">
        <pc:chgData name="Roger Horton" userId="5732c5e7-3c72-42a1-99d6-8538351cded8" providerId="ADAL" clId="{BEE5BB2B-FB05-4ECA-89A1-B5FA2C12D773}" dt="2022-06-10T08:33:01.098" v="73" actId="20577"/>
        <pc:sldMkLst>
          <pc:docMk/>
          <pc:sldMk cId="1572059538" sldId="1164"/>
        </pc:sldMkLst>
        <pc:spChg chg="mod">
          <ac:chgData name="Roger Horton" userId="5732c5e7-3c72-42a1-99d6-8538351cded8" providerId="ADAL" clId="{BEE5BB2B-FB05-4ECA-89A1-B5FA2C12D773}" dt="2022-06-10T08:32:51.959" v="57" actId="20577"/>
          <ac:spMkLst>
            <pc:docMk/>
            <pc:sldMk cId="1572059538" sldId="1164"/>
            <ac:spMk id="8" creationId="{5D3E2CF8-768C-42DB-A62B-507ED6C34227}"/>
          </ac:spMkLst>
        </pc:spChg>
        <pc:spChg chg="mod">
          <ac:chgData name="Roger Horton" userId="5732c5e7-3c72-42a1-99d6-8538351cded8" providerId="ADAL" clId="{BEE5BB2B-FB05-4ECA-89A1-B5FA2C12D773}" dt="2022-06-10T08:33:01.098" v="73" actId="20577"/>
          <ac:spMkLst>
            <pc:docMk/>
            <pc:sldMk cId="1572059538" sldId="1164"/>
            <ac:spMk id="31" creationId="{16E5231D-9DCA-403F-9F50-F6B91F7C3002}"/>
          </ac:spMkLst>
        </pc:spChg>
      </pc:sldChg>
      <pc:sldChg chg="modSp add mod">
        <pc:chgData name="Roger Horton" userId="5732c5e7-3c72-42a1-99d6-8538351cded8" providerId="ADAL" clId="{BEE5BB2B-FB05-4ECA-89A1-B5FA2C12D773}" dt="2022-06-10T08:33:26.743" v="94" actId="20577"/>
        <pc:sldMkLst>
          <pc:docMk/>
          <pc:sldMk cId="924118654" sldId="1165"/>
        </pc:sldMkLst>
        <pc:spChg chg="mod">
          <ac:chgData name="Roger Horton" userId="5732c5e7-3c72-42a1-99d6-8538351cded8" providerId="ADAL" clId="{BEE5BB2B-FB05-4ECA-89A1-B5FA2C12D773}" dt="2022-06-10T08:33:26.743" v="94" actId="20577"/>
          <ac:spMkLst>
            <pc:docMk/>
            <pc:sldMk cId="924118654" sldId="1165"/>
            <ac:spMk id="8" creationId="{5D3E2CF8-768C-42DB-A62B-507ED6C34227}"/>
          </ac:spMkLst>
        </pc:spChg>
      </pc:sldChg>
      <pc:sldChg chg="modSp add mod">
        <pc:chgData name="Roger Horton" userId="5732c5e7-3c72-42a1-99d6-8538351cded8" providerId="ADAL" clId="{BEE5BB2B-FB05-4ECA-89A1-B5FA2C12D773}" dt="2022-06-10T08:33:52.560" v="121" actId="20577"/>
        <pc:sldMkLst>
          <pc:docMk/>
          <pc:sldMk cId="2121430889" sldId="1166"/>
        </pc:sldMkLst>
        <pc:spChg chg="mod">
          <ac:chgData name="Roger Horton" userId="5732c5e7-3c72-42a1-99d6-8538351cded8" providerId="ADAL" clId="{BEE5BB2B-FB05-4ECA-89A1-B5FA2C12D773}" dt="2022-06-10T08:33:52.560" v="121" actId="20577"/>
          <ac:spMkLst>
            <pc:docMk/>
            <pc:sldMk cId="2121430889" sldId="1166"/>
            <ac:spMk id="8" creationId="{5D3E2CF8-768C-42DB-A62B-507ED6C34227}"/>
          </ac:spMkLst>
        </pc:spChg>
      </pc:sldChg>
      <pc:sldChg chg="modSp add mod">
        <pc:chgData name="Roger Horton" userId="5732c5e7-3c72-42a1-99d6-8538351cded8" providerId="ADAL" clId="{BEE5BB2B-FB05-4ECA-89A1-B5FA2C12D773}" dt="2022-06-10T08:34:16.516" v="151" actId="20577"/>
        <pc:sldMkLst>
          <pc:docMk/>
          <pc:sldMk cId="995898281" sldId="1167"/>
        </pc:sldMkLst>
        <pc:spChg chg="mod">
          <ac:chgData name="Roger Horton" userId="5732c5e7-3c72-42a1-99d6-8538351cded8" providerId="ADAL" clId="{BEE5BB2B-FB05-4ECA-89A1-B5FA2C12D773}" dt="2022-06-10T08:34:16.516" v="151" actId="20577"/>
          <ac:spMkLst>
            <pc:docMk/>
            <pc:sldMk cId="995898281" sldId="1167"/>
            <ac:spMk id="8" creationId="{5D3E2CF8-768C-42DB-A62B-507ED6C34227}"/>
          </ac:spMkLst>
        </pc:spChg>
      </pc:sldChg>
      <pc:sldChg chg="modSp mod">
        <pc:chgData name="Roger Horton" userId="5732c5e7-3c72-42a1-99d6-8538351cded8" providerId="ADAL" clId="{BEE5BB2B-FB05-4ECA-89A1-B5FA2C12D773}" dt="2022-06-10T10:11:55.056" v="329" actId="1036"/>
        <pc:sldMkLst>
          <pc:docMk/>
          <pc:sldMk cId="1664259750" sldId="1168"/>
        </pc:sldMkLst>
        <pc:spChg chg="mod">
          <ac:chgData name="Roger Horton" userId="5732c5e7-3c72-42a1-99d6-8538351cded8" providerId="ADAL" clId="{BEE5BB2B-FB05-4ECA-89A1-B5FA2C12D773}" dt="2022-06-10T10:11:55.056" v="329" actId="1036"/>
          <ac:spMkLst>
            <pc:docMk/>
            <pc:sldMk cId="1664259750" sldId="1168"/>
            <ac:spMk id="6" creationId="{A446BC23-3068-4116-92C9-F054E0A193A0}"/>
          </ac:spMkLst>
        </pc:spChg>
      </pc:sldChg>
      <pc:sldChg chg="modSp add mod">
        <pc:chgData name="Roger Horton" userId="5732c5e7-3c72-42a1-99d6-8538351cded8" providerId="ADAL" clId="{BEE5BB2B-FB05-4ECA-89A1-B5FA2C12D773}" dt="2022-06-10T10:13:02.848" v="342" actId="20577"/>
        <pc:sldMkLst>
          <pc:docMk/>
          <pc:sldMk cId="2117465839" sldId="1169"/>
        </pc:sldMkLst>
        <pc:spChg chg="mod">
          <ac:chgData name="Roger Horton" userId="5732c5e7-3c72-42a1-99d6-8538351cded8" providerId="ADAL" clId="{BEE5BB2B-FB05-4ECA-89A1-B5FA2C12D773}" dt="2022-06-10T10:13:02.848" v="342" actId="20577"/>
          <ac:spMkLst>
            <pc:docMk/>
            <pc:sldMk cId="2117465839" sldId="1169"/>
            <ac:spMk id="8" creationId="{5D3E2CF8-768C-42DB-A62B-507ED6C34227}"/>
          </ac:spMkLst>
        </pc:spChg>
      </pc:sldChg>
    </pc:docChg>
  </pc:docChgLst>
  <pc:docChgLst>
    <pc:chgData name="Roger Horton" userId="5732c5e7-3c72-42a1-99d6-8538351cded8" providerId="ADAL" clId="{143EAD5C-7BE3-43D4-876C-D1CF252DBD18}"/>
    <pc:docChg chg="undo custSel modSld">
      <pc:chgData name="Roger Horton" userId="5732c5e7-3c72-42a1-99d6-8538351cded8" providerId="ADAL" clId="{143EAD5C-7BE3-43D4-876C-D1CF252DBD18}" dt="2022-06-11T09:07:12.989" v="3112" actId="20577"/>
      <pc:docMkLst>
        <pc:docMk/>
      </pc:docMkLst>
      <pc:sldChg chg="modSp mod">
        <pc:chgData name="Roger Horton" userId="5732c5e7-3c72-42a1-99d6-8538351cded8" providerId="ADAL" clId="{143EAD5C-7BE3-43D4-876C-D1CF252DBD18}" dt="2022-06-11T08:21:39.462" v="923" actId="20577"/>
        <pc:sldMkLst>
          <pc:docMk/>
          <pc:sldMk cId="2171468552" sldId="1158"/>
        </pc:sldMkLst>
        <pc:spChg chg="mod">
          <ac:chgData name="Roger Horton" userId="5732c5e7-3c72-42a1-99d6-8538351cded8" providerId="ADAL" clId="{143EAD5C-7BE3-43D4-876C-D1CF252DBD18}" dt="2022-06-11T08:21:39.462" v="923" actId="20577"/>
          <ac:spMkLst>
            <pc:docMk/>
            <pc:sldMk cId="2171468552" sldId="1158"/>
            <ac:spMk id="31" creationId="{16E5231D-9DCA-403F-9F50-F6B91F7C3002}"/>
          </ac:spMkLst>
        </pc:spChg>
      </pc:sldChg>
      <pc:sldChg chg="modSp mod">
        <pc:chgData name="Roger Horton" userId="5732c5e7-3c72-42a1-99d6-8538351cded8" providerId="ADAL" clId="{143EAD5C-7BE3-43D4-876C-D1CF252DBD18}" dt="2022-06-11T08:34:45.149" v="944" actId="20577"/>
        <pc:sldMkLst>
          <pc:docMk/>
          <pc:sldMk cId="1572059538" sldId="1164"/>
        </pc:sldMkLst>
        <pc:spChg chg="mod">
          <ac:chgData name="Roger Horton" userId="5732c5e7-3c72-42a1-99d6-8538351cded8" providerId="ADAL" clId="{143EAD5C-7BE3-43D4-876C-D1CF252DBD18}" dt="2022-06-11T08:34:45.149" v="944" actId="20577"/>
          <ac:spMkLst>
            <pc:docMk/>
            <pc:sldMk cId="1572059538" sldId="1164"/>
            <ac:spMk id="31" creationId="{16E5231D-9DCA-403F-9F50-F6B91F7C3002}"/>
          </ac:spMkLst>
        </pc:spChg>
      </pc:sldChg>
      <pc:sldChg chg="modSp mod">
        <pc:chgData name="Roger Horton" userId="5732c5e7-3c72-42a1-99d6-8538351cded8" providerId="ADAL" clId="{143EAD5C-7BE3-43D4-876C-D1CF252DBD18}" dt="2022-06-11T08:45:11.260" v="1482" actId="20577"/>
        <pc:sldMkLst>
          <pc:docMk/>
          <pc:sldMk cId="924118654" sldId="1165"/>
        </pc:sldMkLst>
        <pc:spChg chg="mod">
          <ac:chgData name="Roger Horton" userId="5732c5e7-3c72-42a1-99d6-8538351cded8" providerId="ADAL" clId="{143EAD5C-7BE3-43D4-876C-D1CF252DBD18}" dt="2022-06-11T08:45:11.260" v="1482" actId="20577"/>
          <ac:spMkLst>
            <pc:docMk/>
            <pc:sldMk cId="924118654" sldId="1165"/>
            <ac:spMk id="31" creationId="{16E5231D-9DCA-403F-9F50-F6B91F7C3002}"/>
          </ac:spMkLst>
        </pc:spChg>
      </pc:sldChg>
      <pc:sldChg chg="modSp mod">
        <pc:chgData name="Roger Horton" userId="5732c5e7-3c72-42a1-99d6-8538351cded8" providerId="ADAL" clId="{143EAD5C-7BE3-43D4-876C-D1CF252DBD18}" dt="2022-06-11T08:53:40.047" v="1994" actId="313"/>
        <pc:sldMkLst>
          <pc:docMk/>
          <pc:sldMk cId="2121430889" sldId="1166"/>
        </pc:sldMkLst>
        <pc:spChg chg="mod">
          <ac:chgData name="Roger Horton" userId="5732c5e7-3c72-42a1-99d6-8538351cded8" providerId="ADAL" clId="{143EAD5C-7BE3-43D4-876C-D1CF252DBD18}" dt="2022-06-11T08:53:40.047" v="1994" actId="313"/>
          <ac:spMkLst>
            <pc:docMk/>
            <pc:sldMk cId="2121430889" sldId="1166"/>
            <ac:spMk id="31" creationId="{16E5231D-9DCA-403F-9F50-F6B91F7C3002}"/>
          </ac:spMkLst>
        </pc:spChg>
      </pc:sldChg>
      <pc:sldChg chg="modSp mod">
        <pc:chgData name="Roger Horton" userId="5732c5e7-3c72-42a1-99d6-8538351cded8" providerId="ADAL" clId="{143EAD5C-7BE3-43D4-876C-D1CF252DBD18}" dt="2022-06-11T09:01:14.628" v="2490" actId="20577"/>
        <pc:sldMkLst>
          <pc:docMk/>
          <pc:sldMk cId="995898281" sldId="1167"/>
        </pc:sldMkLst>
        <pc:spChg chg="mod">
          <ac:chgData name="Roger Horton" userId="5732c5e7-3c72-42a1-99d6-8538351cded8" providerId="ADAL" clId="{143EAD5C-7BE3-43D4-876C-D1CF252DBD18}" dt="2022-06-11T09:01:14.628" v="2490" actId="20577"/>
          <ac:spMkLst>
            <pc:docMk/>
            <pc:sldMk cId="995898281" sldId="1167"/>
            <ac:spMk id="31" creationId="{16E5231D-9DCA-403F-9F50-F6B91F7C3002}"/>
          </ac:spMkLst>
        </pc:spChg>
      </pc:sldChg>
      <pc:sldChg chg="modSp mod">
        <pc:chgData name="Roger Horton" userId="5732c5e7-3c72-42a1-99d6-8538351cded8" providerId="ADAL" clId="{143EAD5C-7BE3-43D4-876C-D1CF252DBD18}" dt="2022-06-11T09:07:12.989" v="3112" actId="20577"/>
        <pc:sldMkLst>
          <pc:docMk/>
          <pc:sldMk cId="2117465839" sldId="1169"/>
        </pc:sldMkLst>
        <pc:spChg chg="mod">
          <ac:chgData name="Roger Horton" userId="5732c5e7-3c72-42a1-99d6-8538351cded8" providerId="ADAL" clId="{143EAD5C-7BE3-43D4-876C-D1CF252DBD18}" dt="2022-06-11T09:07:12.989" v="3112" actId="20577"/>
          <ac:spMkLst>
            <pc:docMk/>
            <pc:sldMk cId="2117465839" sldId="1169"/>
            <ac:spMk id="31" creationId="{16E5231D-9DCA-403F-9F50-F6B91F7C300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C4E496AE-EA5C-44BB-A6A8-A45017A5A1E6}" type="datetimeFigureOut">
              <a:rPr lang="en-GB" smtClean="0"/>
              <a:t>11/06/2022</a:t>
            </a:fld>
            <a:endParaRPr lang="en-GB"/>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9B8087AD-8211-458A-B8AA-FF18AE1B6FA8}" type="slidenum">
              <a:rPr lang="en-GB" smtClean="0"/>
              <a:t>‹#›</a:t>
            </a:fld>
            <a:endParaRPr lang="en-GB"/>
          </a:p>
        </p:txBody>
      </p:sp>
    </p:spTree>
    <p:extLst>
      <p:ext uri="{BB962C8B-B14F-4D97-AF65-F5344CB8AC3E}">
        <p14:creationId xmlns:p14="http://schemas.microsoft.com/office/powerpoint/2010/main" val="2035410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087AD-8211-458A-B8AA-FF18AE1B6FA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2043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087AD-8211-458A-B8AA-FF18AE1B6FA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810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087AD-8211-458A-B8AA-FF18AE1B6FA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156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BA4CA9C6-E6D5-434C-922B-85F94BCD1CE5}"/>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95809D0E-46E0-4E95-9308-4826FB580A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4036" name="Slide Number Placeholder 3">
            <a:extLst>
              <a:ext uri="{FF2B5EF4-FFF2-40B4-BE49-F238E27FC236}">
                <a16:creationId xmlns:a16="http://schemas.microsoft.com/office/drawing/2014/main" id="{553F25AD-4787-4F28-B90D-91CBB092FB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AFA304-3AA2-44F0-ABDF-1C308F8F68F1}" type="slidenum">
              <a:rPr kumimoji="0" lang="en-US" altLang="en-US" sz="1200" b="0" i="0" u="none" strike="noStrike" kern="1200" cap="none" spc="0" normalizeH="0" baseline="0" noProof="0" smtClean="0">
                <a:ln>
                  <a:noFill/>
                </a:ln>
                <a:solidFill>
                  <a:srgbClr val="000000"/>
                </a:solidFill>
                <a:effectLst/>
                <a:uLnTx/>
                <a:uFillTx/>
                <a:latin typeface="Gotham Book" panose="02000603040000020004" pitchFamily="2"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Gotham Book" panose="02000603040000020004" pitchFamily="2" charset="0"/>
              <a:ea typeface="ＭＳ Ｐゴシック" panose="020B0600070205080204" pitchFamily="34" charset="-128"/>
              <a:cs typeface="+mn-cs"/>
            </a:endParaRPr>
          </a:p>
        </p:txBody>
      </p:sp>
    </p:spTree>
    <p:extLst>
      <p:ext uri="{BB962C8B-B14F-4D97-AF65-F5344CB8AC3E}">
        <p14:creationId xmlns:p14="http://schemas.microsoft.com/office/powerpoint/2010/main" val="3154453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087AD-8211-458A-B8AA-FF18AE1B6FA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382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8087AD-8211-458A-B8AA-FF18AE1B6FA8}" type="slidenum">
              <a:rPr lang="en-GB" smtClean="0"/>
              <a:t>5</a:t>
            </a:fld>
            <a:endParaRPr lang="en-GB"/>
          </a:p>
        </p:txBody>
      </p:sp>
    </p:spTree>
    <p:extLst>
      <p:ext uri="{BB962C8B-B14F-4D97-AF65-F5344CB8AC3E}">
        <p14:creationId xmlns:p14="http://schemas.microsoft.com/office/powerpoint/2010/main" val="1694427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087AD-8211-458A-B8AA-FF18AE1B6FA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023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087AD-8211-458A-B8AA-FF18AE1B6FA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5849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087AD-8211-458A-B8AA-FF18AE1B6FA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128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087AD-8211-458A-B8AA-FF18AE1B6FA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843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087AD-8211-458A-B8AA-FF18AE1B6FA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61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087AD-8211-458A-B8AA-FF18AE1B6FA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822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9096-29D6-4FB1-99C8-50F25CE62F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444F3D-791E-4C45-85E4-6747194AA9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729C0A-9BC3-418A-9053-61D9747037C8}"/>
              </a:ext>
            </a:extLst>
          </p:cNvPr>
          <p:cNvSpPr>
            <a:spLocks noGrp="1"/>
          </p:cNvSpPr>
          <p:nvPr>
            <p:ph type="dt" sz="half" idx="10"/>
          </p:nvPr>
        </p:nvSpPr>
        <p:spPr/>
        <p:txBody>
          <a:bodyPr/>
          <a:lstStyle/>
          <a:p>
            <a:fld id="{67C55860-3EA1-41DB-A44E-5BA13D8907D7}" type="datetimeFigureOut">
              <a:rPr lang="en-GB" smtClean="0"/>
              <a:t>11/06/2022</a:t>
            </a:fld>
            <a:endParaRPr lang="en-GB"/>
          </a:p>
        </p:txBody>
      </p:sp>
      <p:sp>
        <p:nvSpPr>
          <p:cNvPr id="5" name="Footer Placeholder 4">
            <a:extLst>
              <a:ext uri="{FF2B5EF4-FFF2-40B4-BE49-F238E27FC236}">
                <a16:creationId xmlns:a16="http://schemas.microsoft.com/office/drawing/2014/main" id="{3052E5DD-F40D-4D94-893A-E59CF35F81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74C1E9-8D10-423C-914C-0A2755470BEA}"/>
              </a:ext>
            </a:extLst>
          </p:cNvPr>
          <p:cNvSpPr>
            <a:spLocks noGrp="1"/>
          </p:cNvSpPr>
          <p:nvPr>
            <p:ph type="sldNum" sz="quarter" idx="12"/>
          </p:nvPr>
        </p:nvSpPr>
        <p:spPr/>
        <p:txBody>
          <a:bodyPr/>
          <a:lstStyle/>
          <a:p>
            <a:fld id="{2D3F5882-6915-4919-B416-FD15F729BE40}" type="slidenum">
              <a:rPr lang="en-GB" smtClean="0"/>
              <a:t>‹#›</a:t>
            </a:fld>
            <a:endParaRPr lang="en-GB"/>
          </a:p>
        </p:txBody>
      </p:sp>
    </p:spTree>
    <p:extLst>
      <p:ext uri="{BB962C8B-B14F-4D97-AF65-F5344CB8AC3E}">
        <p14:creationId xmlns:p14="http://schemas.microsoft.com/office/powerpoint/2010/main" val="3967128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D209B-500F-4B4C-8D4F-27B18E554FB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8F4556-0F03-4C90-BD0C-D8DDEB4D4E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3852C3-B453-45A2-9C5F-4D304DE157EE}"/>
              </a:ext>
            </a:extLst>
          </p:cNvPr>
          <p:cNvSpPr>
            <a:spLocks noGrp="1"/>
          </p:cNvSpPr>
          <p:nvPr>
            <p:ph type="dt" sz="half" idx="10"/>
          </p:nvPr>
        </p:nvSpPr>
        <p:spPr/>
        <p:txBody>
          <a:bodyPr/>
          <a:lstStyle/>
          <a:p>
            <a:fld id="{67C55860-3EA1-41DB-A44E-5BA13D8907D7}" type="datetimeFigureOut">
              <a:rPr lang="en-GB" smtClean="0"/>
              <a:t>11/06/2022</a:t>
            </a:fld>
            <a:endParaRPr lang="en-GB"/>
          </a:p>
        </p:txBody>
      </p:sp>
      <p:sp>
        <p:nvSpPr>
          <p:cNvPr id="5" name="Footer Placeholder 4">
            <a:extLst>
              <a:ext uri="{FF2B5EF4-FFF2-40B4-BE49-F238E27FC236}">
                <a16:creationId xmlns:a16="http://schemas.microsoft.com/office/drawing/2014/main" id="{CB85EE9F-849F-4A49-8283-EA2706D2F8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781E26-3EC1-4870-A2CD-A4E870E7B46B}"/>
              </a:ext>
            </a:extLst>
          </p:cNvPr>
          <p:cNvSpPr>
            <a:spLocks noGrp="1"/>
          </p:cNvSpPr>
          <p:nvPr>
            <p:ph type="sldNum" sz="quarter" idx="12"/>
          </p:nvPr>
        </p:nvSpPr>
        <p:spPr/>
        <p:txBody>
          <a:bodyPr/>
          <a:lstStyle/>
          <a:p>
            <a:fld id="{2D3F5882-6915-4919-B416-FD15F729BE40}" type="slidenum">
              <a:rPr lang="en-GB" smtClean="0"/>
              <a:t>‹#›</a:t>
            </a:fld>
            <a:endParaRPr lang="en-GB"/>
          </a:p>
        </p:txBody>
      </p:sp>
    </p:spTree>
    <p:extLst>
      <p:ext uri="{BB962C8B-B14F-4D97-AF65-F5344CB8AC3E}">
        <p14:creationId xmlns:p14="http://schemas.microsoft.com/office/powerpoint/2010/main" val="2595823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08EBA8-003A-4FE9-949F-F8F3E7E56F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47B4E2-8ABB-4C84-B134-32E48C297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805439-6544-471D-BBD8-8F0572C9CD06}"/>
              </a:ext>
            </a:extLst>
          </p:cNvPr>
          <p:cNvSpPr>
            <a:spLocks noGrp="1"/>
          </p:cNvSpPr>
          <p:nvPr>
            <p:ph type="dt" sz="half" idx="10"/>
          </p:nvPr>
        </p:nvSpPr>
        <p:spPr/>
        <p:txBody>
          <a:bodyPr/>
          <a:lstStyle/>
          <a:p>
            <a:fld id="{67C55860-3EA1-41DB-A44E-5BA13D8907D7}" type="datetimeFigureOut">
              <a:rPr lang="en-GB" smtClean="0"/>
              <a:t>11/06/2022</a:t>
            </a:fld>
            <a:endParaRPr lang="en-GB"/>
          </a:p>
        </p:txBody>
      </p:sp>
      <p:sp>
        <p:nvSpPr>
          <p:cNvPr id="5" name="Footer Placeholder 4">
            <a:extLst>
              <a:ext uri="{FF2B5EF4-FFF2-40B4-BE49-F238E27FC236}">
                <a16:creationId xmlns:a16="http://schemas.microsoft.com/office/drawing/2014/main" id="{286F3083-AF07-49C5-A7AD-4AF6FE73BC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BAA400-1E6C-476D-972E-9E1FACBB1671}"/>
              </a:ext>
            </a:extLst>
          </p:cNvPr>
          <p:cNvSpPr>
            <a:spLocks noGrp="1"/>
          </p:cNvSpPr>
          <p:nvPr>
            <p:ph type="sldNum" sz="quarter" idx="12"/>
          </p:nvPr>
        </p:nvSpPr>
        <p:spPr/>
        <p:txBody>
          <a:bodyPr/>
          <a:lstStyle/>
          <a:p>
            <a:fld id="{2D3F5882-6915-4919-B416-FD15F729BE40}" type="slidenum">
              <a:rPr lang="en-GB" smtClean="0"/>
              <a:t>‹#›</a:t>
            </a:fld>
            <a:endParaRPr lang="en-GB"/>
          </a:p>
        </p:txBody>
      </p:sp>
    </p:spTree>
    <p:extLst>
      <p:ext uri="{BB962C8B-B14F-4D97-AF65-F5344CB8AC3E}">
        <p14:creationId xmlns:p14="http://schemas.microsoft.com/office/powerpoint/2010/main" val="2331658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24E642-AD3C-4BC3-8EA6-6E8C3EAD9437}"/>
              </a:ext>
            </a:extLst>
          </p:cNvPr>
          <p:cNvSpPr>
            <a:spLocks noGrp="1"/>
          </p:cNvSpPr>
          <p:nvPr>
            <p:ph type="sldNum" sz="quarter" idx="10"/>
          </p:nvPr>
        </p:nvSpPr>
        <p:spPr>
          <a:xfrm>
            <a:off x="575734" y="6527801"/>
            <a:ext cx="575733" cy="192617"/>
          </a:xfrm>
          <a:prstGeom prst="rect">
            <a:avLst/>
          </a:prstGeom>
        </p:spPr>
        <p:txBody>
          <a:bodyPr vert="horz" wrap="square" lIns="91440" tIns="45720" rIns="91440" bIns="45720" numCol="1" anchor="t" anchorCtr="0" compatLnSpc="1">
            <a:prstTxWarp prst="textNoShape">
              <a:avLst/>
            </a:prstTxWarp>
          </a:bodyPr>
          <a:lstStyle>
            <a:lvl1pPr>
              <a:defRPr/>
            </a:lvl1pPr>
          </a:lstStyle>
          <a:p>
            <a:fld id="{57E62225-A676-4412-9B0C-6423643C584D}" type="slidenum">
              <a:rPr lang="en-GB" altLang="en-US"/>
              <a:pPr/>
              <a:t>‹#›</a:t>
            </a:fld>
            <a:endParaRPr lang="en-GB" altLang="en-US"/>
          </a:p>
        </p:txBody>
      </p:sp>
    </p:spTree>
    <p:extLst>
      <p:ext uri="{BB962C8B-B14F-4D97-AF65-F5344CB8AC3E}">
        <p14:creationId xmlns:p14="http://schemas.microsoft.com/office/powerpoint/2010/main" val="2937628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6A33032A-19FE-C848-A97B-59858622B009}"/>
              </a:ext>
            </a:extLst>
          </p:cNvPr>
          <p:cNvSpPr>
            <a:spLocks noGrp="1"/>
          </p:cNvSpPr>
          <p:nvPr>
            <p:ph type="body" idx="1"/>
          </p:nvPr>
        </p:nvSpPr>
        <p:spPr>
          <a:xfrm>
            <a:off x="624417" y="1509184"/>
            <a:ext cx="10945283" cy="4080461"/>
          </a:xfrm>
          <a:prstGeom prst="rect">
            <a:avLst/>
          </a:prstGeom>
        </p:spPr>
        <p:txBody>
          <a:bodyPr lIns="0" tIns="0" rIns="0" bIns="0"/>
          <a:lstStyle>
            <a:lvl1pPr marL="0" indent="0" algn="l">
              <a:lnSpc>
                <a:spcPct val="80000"/>
              </a:lnSpc>
              <a:spcBef>
                <a:spcPts val="0"/>
              </a:spcBef>
              <a:spcAft>
                <a:spcPts val="800"/>
              </a:spcAft>
              <a:buFont typeface="Arial" charset="0"/>
              <a:buNone/>
              <a:defRPr sz="2667" b="1" spc="0">
                <a:solidFill>
                  <a:schemeClr val="bg1"/>
                </a:solidFill>
                <a:latin typeface="+mj-lt"/>
              </a:defRPr>
            </a:lvl1pPr>
          </a:lstStyle>
          <a:p>
            <a:pPr lvl="0"/>
            <a:r>
              <a:rPr lang="en-US"/>
              <a:t>Edit Master text styles</a:t>
            </a:r>
          </a:p>
          <a:p>
            <a:pPr lvl="1"/>
            <a:r>
              <a:rPr lang="en-US"/>
              <a:t>Second level</a:t>
            </a:r>
          </a:p>
        </p:txBody>
      </p:sp>
    </p:spTree>
    <p:extLst>
      <p:ext uri="{BB962C8B-B14F-4D97-AF65-F5344CB8AC3E}">
        <p14:creationId xmlns:p14="http://schemas.microsoft.com/office/powerpoint/2010/main" val="756728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2302" y="1509185"/>
            <a:ext cx="5372100" cy="3924300"/>
          </a:xfrm>
          <a:prstGeom prst="rect">
            <a:avLst/>
          </a:prstGeo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levelw</a:t>
            </a:r>
            <a:endParaRPr lang="en-US"/>
          </a:p>
        </p:txBody>
      </p:sp>
      <p:sp>
        <p:nvSpPr>
          <p:cNvPr id="4" name="Content Placeholder 3"/>
          <p:cNvSpPr>
            <a:spLocks noGrp="1"/>
          </p:cNvSpPr>
          <p:nvPr>
            <p:ph sz="half" idx="2"/>
          </p:nvPr>
        </p:nvSpPr>
        <p:spPr>
          <a:xfrm>
            <a:off x="6197601" y="1509183"/>
            <a:ext cx="5384800" cy="3924300"/>
          </a:xfrm>
          <a:prstGeom prst="rect">
            <a:avLst/>
          </a:prstGeo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a:extLst>
              <a:ext uri="{FF2B5EF4-FFF2-40B4-BE49-F238E27FC236}">
                <a16:creationId xmlns:a16="http://schemas.microsoft.com/office/drawing/2014/main" id="{06D8FCB2-2026-4495-8895-05BAF417B59C}"/>
              </a:ext>
            </a:extLst>
          </p:cNvPr>
          <p:cNvSpPr>
            <a:spLocks noGrp="1"/>
          </p:cNvSpPr>
          <p:nvPr>
            <p:ph type="sldNum" sz="quarter" idx="10"/>
          </p:nvPr>
        </p:nvSpPr>
        <p:spPr>
          <a:xfrm>
            <a:off x="575734" y="6527801"/>
            <a:ext cx="575733" cy="192617"/>
          </a:xfrm>
          <a:prstGeom prst="rect">
            <a:avLst/>
          </a:prstGeom>
        </p:spPr>
        <p:txBody>
          <a:bodyPr vert="horz" wrap="square" lIns="91440" tIns="45720" rIns="91440" bIns="45720" numCol="1" anchor="t" anchorCtr="0" compatLnSpc="1">
            <a:prstTxWarp prst="textNoShape">
              <a:avLst/>
            </a:prstTxWarp>
          </a:bodyPr>
          <a:lstStyle>
            <a:lvl1pPr>
              <a:defRPr/>
            </a:lvl1pPr>
          </a:lstStyle>
          <a:p>
            <a:fld id="{CCB129BA-3A21-432C-B3C0-1B6E22D9E21E}" type="slidenum">
              <a:rPr lang="en-GB" altLang="en-US"/>
              <a:pPr/>
              <a:t>‹#›</a:t>
            </a:fld>
            <a:endParaRPr lang="en-GB" altLang="en-US"/>
          </a:p>
        </p:txBody>
      </p:sp>
    </p:spTree>
    <p:extLst>
      <p:ext uri="{BB962C8B-B14F-4D97-AF65-F5344CB8AC3E}">
        <p14:creationId xmlns:p14="http://schemas.microsoft.com/office/powerpoint/2010/main" val="3740260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171" y="1509184"/>
            <a:ext cx="5386917" cy="639763"/>
          </a:xfrm>
          <a:prstGeom prst="rect">
            <a:avLst/>
          </a:prstGeom>
        </p:spPr>
        <p:txBody>
          <a:bodyPr lIns="0" tIns="0" rIns="0" bIns="0" anchor="t"/>
          <a:lstStyle>
            <a:lvl1pPr marL="0" indent="0">
              <a:lnSpc>
                <a:spcPct val="80000"/>
              </a:lnSpc>
              <a:spcBef>
                <a:spcPts val="0"/>
              </a:spcBef>
              <a:spcAft>
                <a:spcPts val="800"/>
              </a:spcAft>
              <a:buNone/>
              <a:defRPr sz="2400" b="1" spc="0">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33171" y="2230071"/>
            <a:ext cx="5386917" cy="3849291"/>
          </a:xfrm>
          <a:prstGeom prst="rect">
            <a:avLst/>
          </a:prstGeom>
        </p:spPr>
        <p:txBody>
          <a:bodyPr lIns="0" tIns="0" rIns="0" bIns="0"/>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1172" y="1509184"/>
            <a:ext cx="5389033" cy="639763"/>
          </a:xfrm>
          <a:prstGeom prst="rect">
            <a:avLst/>
          </a:prstGeom>
        </p:spPr>
        <p:txBody>
          <a:bodyPr lIns="0" tIns="0" rIns="0" bIns="0" anchor="t"/>
          <a:lstStyle>
            <a:lvl1pPr marL="0" indent="0">
              <a:lnSpc>
                <a:spcPct val="80000"/>
              </a:lnSpc>
              <a:spcBef>
                <a:spcPts val="0"/>
              </a:spcBef>
              <a:spcAft>
                <a:spcPts val="800"/>
              </a:spcAft>
              <a:buNone/>
              <a:defRPr sz="2400" b="1">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201172" y="2230071"/>
            <a:ext cx="5389033" cy="3849291"/>
          </a:xfrm>
          <a:prstGeom prst="rect">
            <a:avLst/>
          </a:prstGeom>
        </p:spPr>
        <p:txBody>
          <a:bodyPr lIns="0" tIns="0" rIns="0" bIns="0"/>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a:extLst>
              <a:ext uri="{FF2B5EF4-FFF2-40B4-BE49-F238E27FC236}">
                <a16:creationId xmlns:a16="http://schemas.microsoft.com/office/drawing/2014/main" id="{A6FF4875-BE25-42D7-BB2B-C13DCEF3CF67}"/>
              </a:ext>
            </a:extLst>
          </p:cNvPr>
          <p:cNvSpPr>
            <a:spLocks noGrp="1"/>
          </p:cNvSpPr>
          <p:nvPr>
            <p:ph type="sldNum" sz="quarter" idx="10"/>
          </p:nvPr>
        </p:nvSpPr>
        <p:spPr>
          <a:xfrm>
            <a:off x="575734" y="6527801"/>
            <a:ext cx="575733" cy="192617"/>
          </a:xfrm>
          <a:prstGeom prst="rect">
            <a:avLst/>
          </a:prstGeom>
        </p:spPr>
        <p:txBody>
          <a:bodyPr vert="horz" wrap="square" lIns="91440" tIns="45720" rIns="91440" bIns="45720" numCol="1" anchor="t" anchorCtr="0" compatLnSpc="1">
            <a:prstTxWarp prst="textNoShape">
              <a:avLst/>
            </a:prstTxWarp>
          </a:bodyPr>
          <a:lstStyle>
            <a:lvl1pPr>
              <a:defRPr/>
            </a:lvl1pPr>
          </a:lstStyle>
          <a:p>
            <a:fld id="{8E7216F4-6CF3-42CD-B860-5186598CE12E}" type="slidenum">
              <a:rPr lang="en-GB" altLang="en-US"/>
              <a:pPr/>
              <a:t>‹#›</a:t>
            </a:fld>
            <a:endParaRPr lang="en-GB" altLang="en-US"/>
          </a:p>
        </p:txBody>
      </p:sp>
    </p:spTree>
    <p:extLst>
      <p:ext uri="{BB962C8B-B14F-4D97-AF65-F5344CB8AC3E}">
        <p14:creationId xmlns:p14="http://schemas.microsoft.com/office/powerpoint/2010/main" val="2071956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4000" y="1508787"/>
            <a:ext cx="10560000" cy="960000"/>
          </a:xfrm>
          <a:prstGeom prst="rect">
            <a:avLst/>
          </a:prstGeom>
        </p:spPr>
        <p:txBody>
          <a:bodyPr lIns="0" tIns="0" rIns="0" bIns="0"/>
          <a:lstStyle>
            <a:lvl1pPr>
              <a:defRPr b="1" i="0" cap="all">
                <a:solidFill>
                  <a:schemeClr val="bg1"/>
                </a:solidFill>
                <a:latin typeface="+mj-lt"/>
                <a:cs typeface="Gotham Book" pitchFamily="2" charset="0"/>
              </a:defRPr>
            </a:lvl1pPr>
          </a:lstStyle>
          <a:p>
            <a:r>
              <a:rPr lang="en-US"/>
              <a:t>Click to edit Master title style</a:t>
            </a:r>
          </a:p>
        </p:txBody>
      </p:sp>
      <p:sp>
        <p:nvSpPr>
          <p:cNvPr id="3" name="Slide Number Placeholder 1">
            <a:extLst>
              <a:ext uri="{FF2B5EF4-FFF2-40B4-BE49-F238E27FC236}">
                <a16:creationId xmlns:a16="http://schemas.microsoft.com/office/drawing/2014/main" id="{7CEA4AD7-DFDC-45E9-9E09-ABFBB42E2327}"/>
              </a:ext>
            </a:extLst>
          </p:cNvPr>
          <p:cNvSpPr>
            <a:spLocks noGrp="1"/>
          </p:cNvSpPr>
          <p:nvPr>
            <p:ph type="sldNum" sz="quarter" idx="10"/>
          </p:nvPr>
        </p:nvSpPr>
        <p:spPr>
          <a:xfrm>
            <a:off x="575734" y="6527801"/>
            <a:ext cx="575733" cy="192617"/>
          </a:xfrm>
          <a:prstGeom prst="rect">
            <a:avLst/>
          </a:prstGeom>
        </p:spPr>
        <p:txBody>
          <a:bodyPr vert="horz" wrap="square" lIns="91440" tIns="45720" rIns="91440" bIns="45720" numCol="1" anchor="t" anchorCtr="0" compatLnSpc="1">
            <a:prstTxWarp prst="textNoShape">
              <a:avLst/>
            </a:prstTxWarp>
          </a:bodyPr>
          <a:lstStyle>
            <a:lvl1pPr>
              <a:defRPr/>
            </a:lvl1pPr>
          </a:lstStyle>
          <a:p>
            <a:fld id="{79D43284-F186-46E4-A99C-69FC7EB13D40}" type="slidenum">
              <a:rPr lang="en-GB" altLang="en-US"/>
              <a:pPr/>
              <a:t>‹#›</a:t>
            </a:fld>
            <a:endParaRPr lang="en-GB" altLang="en-US"/>
          </a:p>
        </p:txBody>
      </p:sp>
    </p:spTree>
    <p:extLst>
      <p:ext uri="{BB962C8B-B14F-4D97-AF65-F5344CB8AC3E}">
        <p14:creationId xmlns:p14="http://schemas.microsoft.com/office/powerpoint/2010/main" val="579255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509183"/>
            <a:ext cx="6815667" cy="4616980"/>
          </a:xfrm>
          <a:prstGeom prst="rect">
            <a:avLst/>
          </a:prstGeo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09602" y="1509185"/>
            <a:ext cx="4011084" cy="4616980"/>
          </a:xfrm>
          <a:prstGeom prst="rect">
            <a:avLst/>
          </a:prstGeom>
        </p:spPr>
        <p:txBody>
          <a:bodyPr/>
          <a:lstStyle>
            <a:lvl1pPr marL="0" indent="0">
              <a:buNone/>
              <a:defRPr sz="3200" b="1">
                <a:solidFill>
                  <a:schemeClr val="bg1"/>
                </a:solidFill>
                <a:latin typeface="+mj-lt"/>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Slide Number Placeholder 1">
            <a:extLst>
              <a:ext uri="{FF2B5EF4-FFF2-40B4-BE49-F238E27FC236}">
                <a16:creationId xmlns:a16="http://schemas.microsoft.com/office/drawing/2014/main" id="{83CCDF9B-AA61-4E84-9F8C-646E6EAEF89A}"/>
              </a:ext>
            </a:extLst>
          </p:cNvPr>
          <p:cNvSpPr>
            <a:spLocks noGrp="1"/>
          </p:cNvSpPr>
          <p:nvPr>
            <p:ph type="sldNum" sz="quarter" idx="10"/>
          </p:nvPr>
        </p:nvSpPr>
        <p:spPr>
          <a:xfrm>
            <a:off x="575734" y="6527801"/>
            <a:ext cx="575733" cy="192617"/>
          </a:xfrm>
          <a:prstGeom prst="rect">
            <a:avLst/>
          </a:prstGeom>
        </p:spPr>
        <p:txBody>
          <a:bodyPr vert="horz" wrap="square" lIns="91440" tIns="45720" rIns="91440" bIns="45720" numCol="1" anchor="t" anchorCtr="0" compatLnSpc="1">
            <a:prstTxWarp prst="textNoShape">
              <a:avLst/>
            </a:prstTxWarp>
          </a:bodyPr>
          <a:lstStyle>
            <a:lvl1pPr>
              <a:defRPr/>
            </a:lvl1pPr>
          </a:lstStyle>
          <a:p>
            <a:fld id="{9C6B2078-D30D-47E2-866C-CBD973382148}" type="slidenum">
              <a:rPr lang="en-GB" altLang="en-US"/>
              <a:pPr/>
              <a:t>‹#›</a:t>
            </a:fld>
            <a:endParaRPr lang="en-GB" altLang="en-US"/>
          </a:p>
        </p:txBody>
      </p:sp>
    </p:spTree>
    <p:extLst>
      <p:ext uri="{BB962C8B-B14F-4D97-AF65-F5344CB8AC3E}">
        <p14:creationId xmlns:p14="http://schemas.microsoft.com/office/powerpoint/2010/main" val="236774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2B6EE-85B8-451C-94F6-CC9531200B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E1140F-F410-4171-ADD9-9254C87977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D46E8B-8605-440C-B599-87D989890F27}"/>
              </a:ext>
            </a:extLst>
          </p:cNvPr>
          <p:cNvSpPr>
            <a:spLocks noGrp="1"/>
          </p:cNvSpPr>
          <p:nvPr>
            <p:ph type="dt" sz="half" idx="10"/>
          </p:nvPr>
        </p:nvSpPr>
        <p:spPr/>
        <p:txBody>
          <a:bodyPr/>
          <a:lstStyle/>
          <a:p>
            <a:fld id="{67C55860-3EA1-41DB-A44E-5BA13D8907D7}" type="datetimeFigureOut">
              <a:rPr lang="en-GB" smtClean="0"/>
              <a:t>11/06/2022</a:t>
            </a:fld>
            <a:endParaRPr lang="en-GB"/>
          </a:p>
        </p:txBody>
      </p:sp>
      <p:sp>
        <p:nvSpPr>
          <p:cNvPr id="5" name="Footer Placeholder 4">
            <a:extLst>
              <a:ext uri="{FF2B5EF4-FFF2-40B4-BE49-F238E27FC236}">
                <a16:creationId xmlns:a16="http://schemas.microsoft.com/office/drawing/2014/main" id="{805F68DC-C0B2-42B8-BE83-2CE4D611F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7A4F95-AA11-46BF-B97B-28248240ED46}"/>
              </a:ext>
            </a:extLst>
          </p:cNvPr>
          <p:cNvSpPr>
            <a:spLocks noGrp="1"/>
          </p:cNvSpPr>
          <p:nvPr>
            <p:ph type="sldNum" sz="quarter" idx="12"/>
          </p:nvPr>
        </p:nvSpPr>
        <p:spPr/>
        <p:txBody>
          <a:bodyPr/>
          <a:lstStyle/>
          <a:p>
            <a:fld id="{2D3F5882-6915-4919-B416-FD15F729BE40}" type="slidenum">
              <a:rPr lang="en-GB" smtClean="0"/>
              <a:t>‹#›</a:t>
            </a:fld>
            <a:endParaRPr lang="en-GB"/>
          </a:p>
        </p:txBody>
      </p:sp>
    </p:spTree>
    <p:extLst>
      <p:ext uri="{BB962C8B-B14F-4D97-AF65-F5344CB8AC3E}">
        <p14:creationId xmlns:p14="http://schemas.microsoft.com/office/powerpoint/2010/main" val="17488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E888-D058-4CAC-B95F-4BC3F63E5B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214DB48-0C65-4AC5-A7B3-11ED8DEBC0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F40102-97D4-422A-860E-450FD1DD4D18}"/>
              </a:ext>
            </a:extLst>
          </p:cNvPr>
          <p:cNvSpPr>
            <a:spLocks noGrp="1"/>
          </p:cNvSpPr>
          <p:nvPr>
            <p:ph type="dt" sz="half" idx="10"/>
          </p:nvPr>
        </p:nvSpPr>
        <p:spPr/>
        <p:txBody>
          <a:bodyPr/>
          <a:lstStyle/>
          <a:p>
            <a:fld id="{67C55860-3EA1-41DB-A44E-5BA13D8907D7}" type="datetimeFigureOut">
              <a:rPr lang="en-GB" smtClean="0"/>
              <a:t>11/06/2022</a:t>
            </a:fld>
            <a:endParaRPr lang="en-GB"/>
          </a:p>
        </p:txBody>
      </p:sp>
      <p:sp>
        <p:nvSpPr>
          <p:cNvPr id="5" name="Footer Placeholder 4">
            <a:extLst>
              <a:ext uri="{FF2B5EF4-FFF2-40B4-BE49-F238E27FC236}">
                <a16:creationId xmlns:a16="http://schemas.microsoft.com/office/drawing/2014/main" id="{67A8D232-A18D-432E-9298-F0E2234388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20DB0E-65E9-434C-BC0D-53D4FA909049}"/>
              </a:ext>
            </a:extLst>
          </p:cNvPr>
          <p:cNvSpPr>
            <a:spLocks noGrp="1"/>
          </p:cNvSpPr>
          <p:nvPr>
            <p:ph type="sldNum" sz="quarter" idx="12"/>
          </p:nvPr>
        </p:nvSpPr>
        <p:spPr/>
        <p:txBody>
          <a:bodyPr/>
          <a:lstStyle/>
          <a:p>
            <a:fld id="{2D3F5882-6915-4919-B416-FD15F729BE40}" type="slidenum">
              <a:rPr lang="en-GB" smtClean="0"/>
              <a:t>‹#›</a:t>
            </a:fld>
            <a:endParaRPr lang="en-GB"/>
          </a:p>
        </p:txBody>
      </p:sp>
    </p:spTree>
    <p:extLst>
      <p:ext uri="{BB962C8B-B14F-4D97-AF65-F5344CB8AC3E}">
        <p14:creationId xmlns:p14="http://schemas.microsoft.com/office/powerpoint/2010/main" val="154640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E4789-2583-4764-A37F-3BC33C5F11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1A8BAC-9180-49F4-B8BA-3F1C3705B0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649FB00-92C7-4523-98DE-BD4C578B31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85A85C-E2BF-44C4-AF4F-1CFB8DA22BAC}"/>
              </a:ext>
            </a:extLst>
          </p:cNvPr>
          <p:cNvSpPr>
            <a:spLocks noGrp="1"/>
          </p:cNvSpPr>
          <p:nvPr>
            <p:ph type="dt" sz="half" idx="10"/>
          </p:nvPr>
        </p:nvSpPr>
        <p:spPr/>
        <p:txBody>
          <a:bodyPr/>
          <a:lstStyle/>
          <a:p>
            <a:fld id="{67C55860-3EA1-41DB-A44E-5BA13D8907D7}" type="datetimeFigureOut">
              <a:rPr lang="en-GB" smtClean="0"/>
              <a:t>11/06/2022</a:t>
            </a:fld>
            <a:endParaRPr lang="en-GB"/>
          </a:p>
        </p:txBody>
      </p:sp>
      <p:sp>
        <p:nvSpPr>
          <p:cNvPr id="6" name="Footer Placeholder 5">
            <a:extLst>
              <a:ext uri="{FF2B5EF4-FFF2-40B4-BE49-F238E27FC236}">
                <a16:creationId xmlns:a16="http://schemas.microsoft.com/office/drawing/2014/main" id="{BE246FA1-D232-444F-9D79-7CEA53328B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534A2F-7650-4386-8D4B-2E5A1F7320C9}"/>
              </a:ext>
            </a:extLst>
          </p:cNvPr>
          <p:cNvSpPr>
            <a:spLocks noGrp="1"/>
          </p:cNvSpPr>
          <p:nvPr>
            <p:ph type="sldNum" sz="quarter" idx="12"/>
          </p:nvPr>
        </p:nvSpPr>
        <p:spPr/>
        <p:txBody>
          <a:bodyPr/>
          <a:lstStyle/>
          <a:p>
            <a:fld id="{2D3F5882-6915-4919-B416-FD15F729BE40}" type="slidenum">
              <a:rPr lang="en-GB" smtClean="0"/>
              <a:t>‹#›</a:t>
            </a:fld>
            <a:endParaRPr lang="en-GB"/>
          </a:p>
        </p:txBody>
      </p:sp>
    </p:spTree>
    <p:extLst>
      <p:ext uri="{BB962C8B-B14F-4D97-AF65-F5344CB8AC3E}">
        <p14:creationId xmlns:p14="http://schemas.microsoft.com/office/powerpoint/2010/main" val="3188804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6160-6598-4FD2-9E84-FE99F95F84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78FA37-17FA-49AB-A3BE-2821EFF50C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BA483-BBF3-4BEA-A279-438DC69212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A8F4D8-AF7B-4FF2-9B98-6AC4D968F5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44C540-A11D-45CC-911C-8ACBA5CC51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C27C09-66D6-4DC0-A19A-61DFA01BE8A8}"/>
              </a:ext>
            </a:extLst>
          </p:cNvPr>
          <p:cNvSpPr>
            <a:spLocks noGrp="1"/>
          </p:cNvSpPr>
          <p:nvPr>
            <p:ph type="dt" sz="half" idx="10"/>
          </p:nvPr>
        </p:nvSpPr>
        <p:spPr/>
        <p:txBody>
          <a:bodyPr/>
          <a:lstStyle/>
          <a:p>
            <a:fld id="{67C55860-3EA1-41DB-A44E-5BA13D8907D7}" type="datetimeFigureOut">
              <a:rPr lang="en-GB" smtClean="0"/>
              <a:t>11/06/2022</a:t>
            </a:fld>
            <a:endParaRPr lang="en-GB"/>
          </a:p>
        </p:txBody>
      </p:sp>
      <p:sp>
        <p:nvSpPr>
          <p:cNvPr id="8" name="Footer Placeholder 7">
            <a:extLst>
              <a:ext uri="{FF2B5EF4-FFF2-40B4-BE49-F238E27FC236}">
                <a16:creationId xmlns:a16="http://schemas.microsoft.com/office/drawing/2014/main" id="{E437B0F1-114C-4C16-913A-653DE0FF88D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D04EF7B-ECE7-4FCF-995F-4DE5525315D5}"/>
              </a:ext>
            </a:extLst>
          </p:cNvPr>
          <p:cNvSpPr>
            <a:spLocks noGrp="1"/>
          </p:cNvSpPr>
          <p:nvPr>
            <p:ph type="sldNum" sz="quarter" idx="12"/>
          </p:nvPr>
        </p:nvSpPr>
        <p:spPr/>
        <p:txBody>
          <a:bodyPr/>
          <a:lstStyle/>
          <a:p>
            <a:fld id="{2D3F5882-6915-4919-B416-FD15F729BE40}" type="slidenum">
              <a:rPr lang="en-GB" smtClean="0"/>
              <a:t>‹#›</a:t>
            </a:fld>
            <a:endParaRPr lang="en-GB"/>
          </a:p>
        </p:txBody>
      </p:sp>
    </p:spTree>
    <p:extLst>
      <p:ext uri="{BB962C8B-B14F-4D97-AF65-F5344CB8AC3E}">
        <p14:creationId xmlns:p14="http://schemas.microsoft.com/office/powerpoint/2010/main" val="608044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21CFB-4D10-407A-A9A8-70A1A2E207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BBF35E-6B98-4935-9DF8-2704F6F94879}"/>
              </a:ext>
            </a:extLst>
          </p:cNvPr>
          <p:cNvSpPr>
            <a:spLocks noGrp="1"/>
          </p:cNvSpPr>
          <p:nvPr>
            <p:ph type="dt" sz="half" idx="10"/>
          </p:nvPr>
        </p:nvSpPr>
        <p:spPr/>
        <p:txBody>
          <a:bodyPr/>
          <a:lstStyle/>
          <a:p>
            <a:fld id="{67C55860-3EA1-41DB-A44E-5BA13D8907D7}" type="datetimeFigureOut">
              <a:rPr lang="en-GB" smtClean="0"/>
              <a:t>11/06/2022</a:t>
            </a:fld>
            <a:endParaRPr lang="en-GB"/>
          </a:p>
        </p:txBody>
      </p:sp>
      <p:sp>
        <p:nvSpPr>
          <p:cNvPr id="4" name="Footer Placeholder 3">
            <a:extLst>
              <a:ext uri="{FF2B5EF4-FFF2-40B4-BE49-F238E27FC236}">
                <a16:creationId xmlns:a16="http://schemas.microsoft.com/office/drawing/2014/main" id="{A51CFB24-4103-4AB1-9F33-D298B86F865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9C20806-BFF4-4B35-8B04-387D6DDFA14D}"/>
              </a:ext>
            </a:extLst>
          </p:cNvPr>
          <p:cNvSpPr>
            <a:spLocks noGrp="1"/>
          </p:cNvSpPr>
          <p:nvPr>
            <p:ph type="sldNum" sz="quarter" idx="12"/>
          </p:nvPr>
        </p:nvSpPr>
        <p:spPr/>
        <p:txBody>
          <a:bodyPr/>
          <a:lstStyle/>
          <a:p>
            <a:fld id="{2D3F5882-6915-4919-B416-FD15F729BE40}" type="slidenum">
              <a:rPr lang="en-GB" smtClean="0"/>
              <a:t>‹#›</a:t>
            </a:fld>
            <a:endParaRPr lang="en-GB"/>
          </a:p>
        </p:txBody>
      </p:sp>
    </p:spTree>
    <p:extLst>
      <p:ext uri="{BB962C8B-B14F-4D97-AF65-F5344CB8AC3E}">
        <p14:creationId xmlns:p14="http://schemas.microsoft.com/office/powerpoint/2010/main" val="4159981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F0BD7A-FE52-416B-ADD8-DFD12C92E40F}"/>
              </a:ext>
            </a:extLst>
          </p:cNvPr>
          <p:cNvSpPr>
            <a:spLocks noGrp="1"/>
          </p:cNvSpPr>
          <p:nvPr>
            <p:ph type="dt" sz="half" idx="10"/>
          </p:nvPr>
        </p:nvSpPr>
        <p:spPr/>
        <p:txBody>
          <a:bodyPr/>
          <a:lstStyle/>
          <a:p>
            <a:fld id="{67C55860-3EA1-41DB-A44E-5BA13D8907D7}" type="datetimeFigureOut">
              <a:rPr lang="en-GB" smtClean="0"/>
              <a:t>11/06/2022</a:t>
            </a:fld>
            <a:endParaRPr lang="en-GB"/>
          </a:p>
        </p:txBody>
      </p:sp>
      <p:sp>
        <p:nvSpPr>
          <p:cNvPr id="3" name="Footer Placeholder 2">
            <a:extLst>
              <a:ext uri="{FF2B5EF4-FFF2-40B4-BE49-F238E27FC236}">
                <a16:creationId xmlns:a16="http://schemas.microsoft.com/office/drawing/2014/main" id="{76D11225-2F40-4E8A-A6F7-3C61D373845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98A6AB9-86C0-49EE-BF17-AEF437FEE745}"/>
              </a:ext>
            </a:extLst>
          </p:cNvPr>
          <p:cNvSpPr>
            <a:spLocks noGrp="1"/>
          </p:cNvSpPr>
          <p:nvPr>
            <p:ph type="sldNum" sz="quarter" idx="12"/>
          </p:nvPr>
        </p:nvSpPr>
        <p:spPr/>
        <p:txBody>
          <a:bodyPr/>
          <a:lstStyle/>
          <a:p>
            <a:fld id="{2D3F5882-6915-4919-B416-FD15F729BE40}" type="slidenum">
              <a:rPr lang="en-GB" smtClean="0"/>
              <a:t>‹#›</a:t>
            </a:fld>
            <a:endParaRPr lang="en-GB"/>
          </a:p>
        </p:txBody>
      </p:sp>
    </p:spTree>
    <p:extLst>
      <p:ext uri="{BB962C8B-B14F-4D97-AF65-F5344CB8AC3E}">
        <p14:creationId xmlns:p14="http://schemas.microsoft.com/office/powerpoint/2010/main" val="1152370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7A80-7817-4CE2-A358-9A617DD328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C13FFBC-3564-4BFF-B535-80A4ECC124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55F3787-95A2-4BC0-A0E9-7E6C7CF83E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25301F-1B99-439A-BFF7-4012CA0F6DC1}"/>
              </a:ext>
            </a:extLst>
          </p:cNvPr>
          <p:cNvSpPr>
            <a:spLocks noGrp="1"/>
          </p:cNvSpPr>
          <p:nvPr>
            <p:ph type="dt" sz="half" idx="10"/>
          </p:nvPr>
        </p:nvSpPr>
        <p:spPr/>
        <p:txBody>
          <a:bodyPr/>
          <a:lstStyle/>
          <a:p>
            <a:fld id="{67C55860-3EA1-41DB-A44E-5BA13D8907D7}" type="datetimeFigureOut">
              <a:rPr lang="en-GB" smtClean="0"/>
              <a:t>11/06/2022</a:t>
            </a:fld>
            <a:endParaRPr lang="en-GB"/>
          </a:p>
        </p:txBody>
      </p:sp>
      <p:sp>
        <p:nvSpPr>
          <p:cNvPr id="6" name="Footer Placeholder 5">
            <a:extLst>
              <a:ext uri="{FF2B5EF4-FFF2-40B4-BE49-F238E27FC236}">
                <a16:creationId xmlns:a16="http://schemas.microsoft.com/office/drawing/2014/main" id="{4A115163-9754-4076-BF23-F80D9EBB13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7373F8-5EA1-40DB-8F81-B63AB6D00729}"/>
              </a:ext>
            </a:extLst>
          </p:cNvPr>
          <p:cNvSpPr>
            <a:spLocks noGrp="1"/>
          </p:cNvSpPr>
          <p:nvPr>
            <p:ph type="sldNum" sz="quarter" idx="12"/>
          </p:nvPr>
        </p:nvSpPr>
        <p:spPr/>
        <p:txBody>
          <a:bodyPr/>
          <a:lstStyle/>
          <a:p>
            <a:fld id="{2D3F5882-6915-4919-B416-FD15F729BE40}" type="slidenum">
              <a:rPr lang="en-GB" smtClean="0"/>
              <a:t>‹#›</a:t>
            </a:fld>
            <a:endParaRPr lang="en-GB"/>
          </a:p>
        </p:txBody>
      </p:sp>
    </p:spTree>
    <p:extLst>
      <p:ext uri="{BB962C8B-B14F-4D97-AF65-F5344CB8AC3E}">
        <p14:creationId xmlns:p14="http://schemas.microsoft.com/office/powerpoint/2010/main" val="309231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07113-8E08-4365-9A83-E1C4E752FF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638E6ED-D12F-4EFD-863B-1684ECCA59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ABE350F-C02F-4A27-9F99-58EB03B87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478BAA-8292-413A-9FF5-A12C35E4F18A}"/>
              </a:ext>
            </a:extLst>
          </p:cNvPr>
          <p:cNvSpPr>
            <a:spLocks noGrp="1"/>
          </p:cNvSpPr>
          <p:nvPr>
            <p:ph type="dt" sz="half" idx="10"/>
          </p:nvPr>
        </p:nvSpPr>
        <p:spPr/>
        <p:txBody>
          <a:bodyPr/>
          <a:lstStyle/>
          <a:p>
            <a:fld id="{67C55860-3EA1-41DB-A44E-5BA13D8907D7}" type="datetimeFigureOut">
              <a:rPr lang="en-GB" smtClean="0"/>
              <a:t>11/06/2022</a:t>
            </a:fld>
            <a:endParaRPr lang="en-GB"/>
          </a:p>
        </p:txBody>
      </p:sp>
      <p:sp>
        <p:nvSpPr>
          <p:cNvPr id="6" name="Footer Placeholder 5">
            <a:extLst>
              <a:ext uri="{FF2B5EF4-FFF2-40B4-BE49-F238E27FC236}">
                <a16:creationId xmlns:a16="http://schemas.microsoft.com/office/drawing/2014/main" id="{F78B5921-F8FA-457B-8622-E030BE4A87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B0AB99-AAD6-4D4A-ADD3-4BBF3A027CB5}"/>
              </a:ext>
            </a:extLst>
          </p:cNvPr>
          <p:cNvSpPr>
            <a:spLocks noGrp="1"/>
          </p:cNvSpPr>
          <p:nvPr>
            <p:ph type="sldNum" sz="quarter" idx="12"/>
          </p:nvPr>
        </p:nvSpPr>
        <p:spPr/>
        <p:txBody>
          <a:bodyPr/>
          <a:lstStyle/>
          <a:p>
            <a:fld id="{2D3F5882-6915-4919-B416-FD15F729BE40}" type="slidenum">
              <a:rPr lang="en-GB" smtClean="0"/>
              <a:t>‹#›</a:t>
            </a:fld>
            <a:endParaRPr lang="en-GB"/>
          </a:p>
        </p:txBody>
      </p:sp>
    </p:spTree>
    <p:extLst>
      <p:ext uri="{BB962C8B-B14F-4D97-AF65-F5344CB8AC3E}">
        <p14:creationId xmlns:p14="http://schemas.microsoft.com/office/powerpoint/2010/main" val="1653521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422E79-010F-47C7-A189-F4559F91BA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3A48D0-20B2-4C2A-9E35-97DA39F971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5C9938-93C3-4920-A748-8C732EE7A9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55860-3EA1-41DB-A44E-5BA13D8907D7}" type="datetimeFigureOut">
              <a:rPr lang="en-GB" smtClean="0"/>
              <a:t>11/06/2022</a:t>
            </a:fld>
            <a:endParaRPr lang="en-GB"/>
          </a:p>
        </p:txBody>
      </p:sp>
      <p:sp>
        <p:nvSpPr>
          <p:cNvPr id="5" name="Footer Placeholder 4">
            <a:extLst>
              <a:ext uri="{FF2B5EF4-FFF2-40B4-BE49-F238E27FC236}">
                <a16:creationId xmlns:a16="http://schemas.microsoft.com/office/drawing/2014/main" id="{8E859934-6E62-4788-BDA9-8A417BA992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6C46B18-9E6B-4DFE-80AF-7D4FB47E6E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3F5882-6915-4919-B416-FD15F729BE40}" type="slidenum">
              <a:rPr lang="en-GB" smtClean="0"/>
              <a:t>‹#›</a:t>
            </a:fld>
            <a:endParaRPr lang="en-GB"/>
          </a:p>
        </p:txBody>
      </p:sp>
      <p:sp>
        <p:nvSpPr>
          <p:cNvPr id="7" name="Rectangle 6">
            <a:extLst>
              <a:ext uri="{FF2B5EF4-FFF2-40B4-BE49-F238E27FC236}">
                <a16:creationId xmlns:a16="http://schemas.microsoft.com/office/drawing/2014/main" id="{22DF195F-3636-438F-A017-887D6A37186F}"/>
              </a:ext>
            </a:extLst>
          </p:cNvPr>
          <p:cNvSpPr/>
          <p:nvPr userDrawn="1"/>
        </p:nvSpPr>
        <p:spPr>
          <a:xfrm>
            <a:off x="0" y="-1"/>
            <a:ext cx="12204000" cy="36000"/>
          </a:xfrm>
          <a:prstGeom prst="rect">
            <a:avLst/>
          </a:prstGeom>
          <a:solidFill>
            <a:srgbClr val="96A5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9">
            <a:extLst>
              <a:ext uri="{FF2B5EF4-FFF2-40B4-BE49-F238E27FC236}">
                <a16:creationId xmlns:a16="http://schemas.microsoft.com/office/drawing/2014/main" id="{37E79BEB-9863-45FD-B569-0382A2902D86}"/>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083337" y="184151"/>
            <a:ext cx="1942379" cy="2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271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3F5D68-4B1C-634C-95EF-FD6A47148E0E}"/>
              </a:ext>
            </a:extLst>
          </p:cNvPr>
          <p:cNvSpPr/>
          <p:nvPr userDrawn="1"/>
        </p:nvSpPr>
        <p:spPr>
          <a:xfrm>
            <a:off x="624418" y="357717"/>
            <a:ext cx="2796116" cy="302683"/>
          </a:xfrm>
          <a:prstGeom prst="rect">
            <a:avLst/>
          </a:prstGeom>
        </p:spPr>
        <p:txBody>
          <a:bodyPr wrap="none" lIns="0" tIns="0" rIns="0" bIns="0"/>
          <a:lstStyle/>
          <a:p>
            <a:pPr>
              <a:lnSpc>
                <a:spcPct val="90000"/>
              </a:lnSpc>
              <a:defRPr/>
            </a:pPr>
            <a:r>
              <a:rPr lang="en-US" sz="1197" b="1">
                <a:solidFill>
                  <a:schemeClr val="bg2"/>
                </a:solidFill>
                <a:latin typeface="+mj-lt"/>
                <a:cs typeface="Gotham Medium" pitchFamily="2" charset="0"/>
              </a:rPr>
              <a:t>ANTHONY NOLAN</a:t>
            </a:r>
            <a:r>
              <a:rPr lang="en-US" sz="1197">
                <a:solidFill>
                  <a:schemeClr val="bg2"/>
                </a:solidFill>
                <a:latin typeface="+mj-lt"/>
                <a:cs typeface="Gotham Medium" pitchFamily="2" charset="0"/>
              </a:rPr>
              <a:t> </a:t>
            </a:r>
            <a:br>
              <a:rPr lang="en-US" sz="1197">
                <a:solidFill>
                  <a:schemeClr val="bg2"/>
                </a:solidFill>
                <a:latin typeface="+mj-lt"/>
                <a:cs typeface="Gotham Medium" pitchFamily="2" charset="0"/>
              </a:rPr>
            </a:br>
            <a:r>
              <a:rPr lang="en-US" sz="1197">
                <a:solidFill>
                  <a:schemeClr val="bg2"/>
                </a:solidFill>
                <a:latin typeface="+mj-lt"/>
                <a:cs typeface="Gotham Light" pitchFamily="2" charset="0"/>
              </a:rPr>
              <a:t>CELL &amp; GENE THERAPY SERVICES</a:t>
            </a:r>
          </a:p>
        </p:txBody>
      </p:sp>
      <p:sp>
        <p:nvSpPr>
          <p:cNvPr id="7" name="Rectangle 6">
            <a:extLst>
              <a:ext uri="{FF2B5EF4-FFF2-40B4-BE49-F238E27FC236}">
                <a16:creationId xmlns:a16="http://schemas.microsoft.com/office/drawing/2014/main" id="{8F058B41-AF1B-9149-880C-643380E233B9}"/>
              </a:ext>
            </a:extLst>
          </p:cNvPr>
          <p:cNvSpPr/>
          <p:nvPr userDrawn="1"/>
        </p:nvSpPr>
        <p:spPr>
          <a:xfrm>
            <a:off x="0" y="1"/>
            <a:ext cx="12192000" cy="48684"/>
          </a:xfrm>
          <a:prstGeom prst="rect">
            <a:avLst/>
          </a:prstGeom>
          <a:solidFill>
            <a:srgbClr val="96A5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pic>
        <p:nvPicPr>
          <p:cNvPr id="1028" name="Picture 9">
            <a:extLst>
              <a:ext uri="{FF2B5EF4-FFF2-40B4-BE49-F238E27FC236}">
                <a16:creationId xmlns:a16="http://schemas.microsoft.com/office/drawing/2014/main" id="{F32A064E-865E-4C34-AA2C-FAB0DAF77516}"/>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601200" y="357717"/>
            <a:ext cx="1966384" cy="30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7CBB51BC-C167-A54F-BE7C-4ABC93B4F419}"/>
              </a:ext>
            </a:extLst>
          </p:cNvPr>
          <p:cNvCxnSpPr/>
          <p:nvPr userDrawn="1"/>
        </p:nvCxnSpPr>
        <p:spPr>
          <a:xfrm flipH="1">
            <a:off x="1" y="1509184"/>
            <a:ext cx="192617"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C55DE56-E3E2-B84A-AA0B-2E13C6202070}"/>
              </a:ext>
            </a:extLst>
          </p:cNvPr>
          <p:cNvCxnSpPr>
            <a:cxnSpLocks/>
          </p:cNvCxnSpPr>
          <p:nvPr userDrawn="1"/>
        </p:nvCxnSpPr>
        <p:spPr>
          <a:xfrm flipV="1">
            <a:off x="11567584" y="6479118"/>
            <a:ext cx="0" cy="38523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64899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rtl="0" eaLnBrk="0" fontAlgn="base" hangingPunct="0">
        <a:lnSpc>
          <a:spcPts val="3200"/>
        </a:lnSpc>
        <a:spcBef>
          <a:spcPct val="0"/>
        </a:spcBef>
        <a:spcAft>
          <a:spcPct val="0"/>
        </a:spcAft>
        <a:defRPr b="1" spc="-100">
          <a:solidFill>
            <a:srgbClr val="8DB02A"/>
          </a:solidFill>
          <a:latin typeface="Arial"/>
          <a:ea typeface="ＭＳ Ｐゴシック" charset="0"/>
          <a:cs typeface="Arial"/>
        </a:defRPr>
      </a:lvl1pPr>
      <a:lvl2pPr algn="l" rtl="0" eaLnBrk="0" fontAlgn="base" hangingPunct="0">
        <a:lnSpc>
          <a:spcPts val="3200"/>
        </a:lnSpc>
        <a:spcBef>
          <a:spcPct val="0"/>
        </a:spcBef>
        <a:spcAft>
          <a:spcPct val="0"/>
        </a:spcAft>
        <a:defRPr b="1">
          <a:solidFill>
            <a:srgbClr val="8DB02A"/>
          </a:solidFill>
          <a:latin typeface="Arial" charset="0"/>
          <a:ea typeface="ＭＳ Ｐゴシック" charset="0"/>
          <a:cs typeface="Arial" charset="0"/>
        </a:defRPr>
      </a:lvl2pPr>
      <a:lvl3pPr algn="l" rtl="0" eaLnBrk="0" fontAlgn="base" hangingPunct="0">
        <a:lnSpc>
          <a:spcPts val="3200"/>
        </a:lnSpc>
        <a:spcBef>
          <a:spcPct val="0"/>
        </a:spcBef>
        <a:spcAft>
          <a:spcPct val="0"/>
        </a:spcAft>
        <a:defRPr b="1">
          <a:solidFill>
            <a:srgbClr val="8DB02A"/>
          </a:solidFill>
          <a:latin typeface="Arial" charset="0"/>
          <a:ea typeface="ＭＳ Ｐゴシック" charset="0"/>
          <a:cs typeface="Arial" charset="0"/>
        </a:defRPr>
      </a:lvl3pPr>
      <a:lvl4pPr algn="l" rtl="0" eaLnBrk="0" fontAlgn="base" hangingPunct="0">
        <a:lnSpc>
          <a:spcPts val="3200"/>
        </a:lnSpc>
        <a:spcBef>
          <a:spcPct val="0"/>
        </a:spcBef>
        <a:spcAft>
          <a:spcPct val="0"/>
        </a:spcAft>
        <a:defRPr b="1">
          <a:solidFill>
            <a:srgbClr val="8DB02A"/>
          </a:solidFill>
          <a:latin typeface="Arial" charset="0"/>
          <a:ea typeface="ＭＳ Ｐゴシック" charset="0"/>
          <a:cs typeface="Arial" charset="0"/>
        </a:defRPr>
      </a:lvl4pPr>
      <a:lvl5pPr algn="l" rtl="0" eaLnBrk="0" fontAlgn="base" hangingPunct="0">
        <a:lnSpc>
          <a:spcPts val="3200"/>
        </a:lnSpc>
        <a:spcBef>
          <a:spcPct val="0"/>
        </a:spcBef>
        <a:spcAft>
          <a:spcPct val="0"/>
        </a:spcAft>
        <a:defRPr b="1">
          <a:solidFill>
            <a:srgbClr val="8DB02A"/>
          </a:solidFill>
          <a:latin typeface="Arial" charset="0"/>
          <a:ea typeface="ＭＳ Ｐゴシック" charset="0"/>
          <a:cs typeface="Arial" charset="0"/>
        </a:defRPr>
      </a:lvl5pPr>
      <a:lvl6pPr marL="457189" algn="l" rtl="0" fontAlgn="base">
        <a:spcBef>
          <a:spcPct val="0"/>
        </a:spcBef>
        <a:spcAft>
          <a:spcPct val="0"/>
        </a:spcAft>
        <a:defRPr sz="3200">
          <a:solidFill>
            <a:srgbClr val="8EB149"/>
          </a:solidFill>
          <a:latin typeface="Gotham Bold"/>
          <a:ea typeface="Gotham Bold"/>
          <a:cs typeface="Gotham Bold"/>
        </a:defRPr>
      </a:lvl6pPr>
      <a:lvl7pPr marL="914377" algn="l" rtl="0" fontAlgn="base">
        <a:spcBef>
          <a:spcPct val="0"/>
        </a:spcBef>
        <a:spcAft>
          <a:spcPct val="0"/>
        </a:spcAft>
        <a:defRPr sz="3200">
          <a:solidFill>
            <a:srgbClr val="8EB149"/>
          </a:solidFill>
          <a:latin typeface="Gotham Bold"/>
          <a:ea typeface="Gotham Bold"/>
          <a:cs typeface="Gotham Bold"/>
        </a:defRPr>
      </a:lvl7pPr>
      <a:lvl8pPr marL="1371566" algn="l" rtl="0" fontAlgn="base">
        <a:spcBef>
          <a:spcPct val="0"/>
        </a:spcBef>
        <a:spcAft>
          <a:spcPct val="0"/>
        </a:spcAft>
        <a:defRPr sz="3200">
          <a:solidFill>
            <a:srgbClr val="8EB149"/>
          </a:solidFill>
          <a:latin typeface="Gotham Bold"/>
          <a:ea typeface="Gotham Bold"/>
          <a:cs typeface="Gotham Bold"/>
        </a:defRPr>
      </a:lvl8pPr>
      <a:lvl9pPr marL="1828754" algn="l" rtl="0" fontAlgn="base">
        <a:spcBef>
          <a:spcPct val="0"/>
        </a:spcBef>
        <a:spcAft>
          <a:spcPct val="0"/>
        </a:spcAft>
        <a:defRPr sz="3200">
          <a:solidFill>
            <a:srgbClr val="8EB149"/>
          </a:solidFill>
          <a:latin typeface="Gotham Bold"/>
          <a:ea typeface="Gotham Bold"/>
          <a:cs typeface="Gotham Bold"/>
        </a:defRPr>
      </a:lvl9pPr>
    </p:titleStyle>
    <p:bodyStyle>
      <a:lvl1pPr marL="342891" indent="-342891" algn="l" rtl="0" eaLnBrk="0" fontAlgn="base" hangingPunct="0">
        <a:spcBef>
          <a:spcPct val="20000"/>
        </a:spcBef>
        <a:spcAft>
          <a:spcPct val="0"/>
        </a:spcAft>
        <a:buFont typeface="Arial" panose="020B0604020202020204" pitchFamily="34" charset="0"/>
        <a:buChar char="•"/>
        <a:defRPr sz="2933">
          <a:solidFill>
            <a:srgbClr val="000000"/>
          </a:solidFill>
          <a:latin typeface="Gotham Book" pitchFamily="2" charset="0"/>
          <a:ea typeface="ＭＳ Ｐゴシック" charset="0"/>
          <a:cs typeface="Gotham Book" pitchFamily="2" charset="0"/>
        </a:defRPr>
      </a:lvl1pPr>
      <a:lvl2pPr marL="742932" indent="-285744" algn="l" rtl="0" eaLnBrk="0" fontAlgn="base" hangingPunct="0">
        <a:spcBef>
          <a:spcPct val="20000"/>
        </a:spcBef>
        <a:spcAft>
          <a:spcPct val="0"/>
        </a:spcAft>
        <a:buFont typeface="Arial" panose="020B0604020202020204" pitchFamily="34" charset="0"/>
        <a:buChar char="–"/>
        <a:defRPr>
          <a:solidFill>
            <a:srgbClr val="000000"/>
          </a:solidFill>
          <a:latin typeface="Gotham Book" pitchFamily="2" charset="0"/>
          <a:ea typeface="ＭＳ Ｐゴシック" panose="020B0600070205080204" pitchFamily="34" charset="-128"/>
          <a:cs typeface="Gotham Book" pitchFamily="2" charset="0"/>
        </a:defRPr>
      </a:lvl2pPr>
      <a:lvl3pPr marL="1142971" indent="-228594" algn="l" rtl="0" eaLnBrk="0" fontAlgn="base" hangingPunct="0">
        <a:spcBef>
          <a:spcPct val="20000"/>
        </a:spcBef>
        <a:spcAft>
          <a:spcPct val="0"/>
        </a:spcAft>
        <a:buFont typeface="Arial" panose="020B0604020202020204" pitchFamily="34" charset="0"/>
        <a:buChar char="•"/>
        <a:defRPr sz="2000">
          <a:solidFill>
            <a:srgbClr val="000000"/>
          </a:solidFill>
          <a:latin typeface="Gotham Book" pitchFamily="2" charset="0"/>
          <a:ea typeface="ＭＳ Ｐゴシック" panose="020B0600070205080204" pitchFamily="34" charset="-128"/>
          <a:cs typeface="Gotham Book" pitchFamily="2" charset="0"/>
        </a:defRPr>
      </a:lvl3pPr>
      <a:lvl4pPr marL="1600160" indent="-228594" algn="l" rtl="0" eaLnBrk="0" fontAlgn="base" hangingPunct="0">
        <a:spcBef>
          <a:spcPct val="20000"/>
        </a:spcBef>
        <a:spcAft>
          <a:spcPct val="0"/>
        </a:spcAft>
        <a:buFont typeface="Arial" panose="020B0604020202020204" pitchFamily="34" charset="0"/>
        <a:buChar char="–"/>
        <a:defRPr>
          <a:solidFill>
            <a:srgbClr val="000000"/>
          </a:solidFill>
          <a:latin typeface="Gotham Book" pitchFamily="2" charset="0"/>
          <a:ea typeface="ＭＳ Ｐゴシック" panose="020B0600070205080204" pitchFamily="34" charset="-128"/>
          <a:cs typeface="Gotham Book" pitchFamily="2" charset="0"/>
        </a:defRPr>
      </a:lvl4pPr>
      <a:lvl5pPr marL="2057349" indent="-228594" algn="l" rtl="0" eaLnBrk="0" fontAlgn="base" hangingPunct="0">
        <a:spcBef>
          <a:spcPct val="20000"/>
        </a:spcBef>
        <a:spcAft>
          <a:spcPct val="0"/>
        </a:spcAft>
        <a:buFont typeface="Arial" panose="020B0604020202020204" pitchFamily="34" charset="0"/>
        <a:buChar char="»"/>
        <a:defRPr sz="1600">
          <a:solidFill>
            <a:srgbClr val="000000"/>
          </a:solidFill>
          <a:latin typeface="Gotham Book" pitchFamily="2" charset="0"/>
          <a:ea typeface="ＭＳ Ｐゴシック" panose="020B0600070205080204" pitchFamily="34" charset="-128"/>
          <a:cs typeface="Gotham Book" pitchFamily="2" charset="0"/>
        </a:defRPr>
      </a:lvl5pPr>
      <a:lvl6pPr marL="2514537" indent="-228594" algn="l" rtl="0" fontAlgn="base">
        <a:spcBef>
          <a:spcPct val="20000"/>
        </a:spcBef>
        <a:spcAft>
          <a:spcPct val="0"/>
        </a:spcAft>
        <a:buFont typeface="Arial" charset="0"/>
        <a:buChar char="»"/>
        <a:defRPr>
          <a:solidFill>
            <a:schemeClr val="tx1"/>
          </a:solidFill>
          <a:latin typeface="+mn-lt"/>
          <a:ea typeface="+mn-ea"/>
          <a:cs typeface="+mn-cs"/>
        </a:defRPr>
      </a:lvl6pPr>
      <a:lvl7pPr marL="2971726" indent="-228594" algn="l" rtl="0" fontAlgn="base">
        <a:spcBef>
          <a:spcPct val="20000"/>
        </a:spcBef>
        <a:spcAft>
          <a:spcPct val="0"/>
        </a:spcAft>
        <a:buFont typeface="Arial" charset="0"/>
        <a:buChar char="»"/>
        <a:defRPr>
          <a:solidFill>
            <a:schemeClr val="tx1"/>
          </a:solidFill>
          <a:latin typeface="+mn-lt"/>
          <a:ea typeface="+mn-ea"/>
          <a:cs typeface="+mn-cs"/>
        </a:defRPr>
      </a:lvl7pPr>
      <a:lvl8pPr marL="3428914" indent="-228594" algn="l" rtl="0" fontAlgn="base">
        <a:spcBef>
          <a:spcPct val="20000"/>
        </a:spcBef>
        <a:spcAft>
          <a:spcPct val="0"/>
        </a:spcAft>
        <a:buFont typeface="Arial" charset="0"/>
        <a:buChar char="»"/>
        <a:defRPr>
          <a:solidFill>
            <a:schemeClr val="tx1"/>
          </a:solidFill>
          <a:latin typeface="+mn-lt"/>
          <a:ea typeface="+mn-ea"/>
          <a:cs typeface="+mn-cs"/>
        </a:defRPr>
      </a:lvl8pPr>
      <a:lvl9pPr marL="3886103" indent="-228594" algn="l" rtl="0" fontAlgn="base">
        <a:spcBef>
          <a:spcPct val="20000"/>
        </a:spcBef>
        <a:spcAft>
          <a:spcPct val="0"/>
        </a:spcAft>
        <a:buFont typeface="Arial" charset="0"/>
        <a:buChar char="»"/>
        <a:defRPr>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632BD-4BF5-4711-B7E7-D3119612AD85}"/>
              </a:ext>
            </a:extLst>
          </p:cNvPr>
          <p:cNvSpPr>
            <a:spLocks noGrp="1"/>
          </p:cNvSpPr>
          <p:nvPr>
            <p:ph type="title"/>
          </p:nvPr>
        </p:nvSpPr>
        <p:spPr/>
        <p:txBody>
          <a:bodyPr/>
          <a:lstStyle/>
          <a:p>
            <a:endParaRPr lang="en-GB"/>
          </a:p>
        </p:txBody>
      </p:sp>
      <p:pic>
        <p:nvPicPr>
          <p:cNvPr id="4" name="Picture 3" descr="A picture containing clock&#10;&#10;Description automatically generated">
            <a:extLst>
              <a:ext uri="{FF2B5EF4-FFF2-40B4-BE49-F238E27FC236}">
                <a16:creationId xmlns:a16="http://schemas.microsoft.com/office/drawing/2014/main" id="{F7C40FB1-B70A-4A5C-AA2D-9BFDF5060B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4"/>
            <a:ext cx="12208562" cy="206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F8688A3-EBAE-4F0D-A1EC-3A84A2A3F0BF}"/>
              </a:ext>
            </a:extLst>
          </p:cNvPr>
          <p:cNvSpPr txBox="1"/>
          <p:nvPr/>
        </p:nvSpPr>
        <p:spPr>
          <a:xfrm>
            <a:off x="94636" y="2201010"/>
            <a:ext cx="11526474" cy="2308324"/>
          </a:xfrm>
          <a:prstGeom prst="rect">
            <a:avLst/>
          </a:prstGeom>
          <a:noFill/>
        </p:spPr>
        <p:txBody>
          <a:bodyPr wrap="square" rtlCol="0">
            <a:spAutoFit/>
          </a:bodyPr>
          <a:lstStyle/>
          <a:p>
            <a:r>
              <a:rPr lang="en-GB" sz="6000" b="1">
                <a:solidFill>
                  <a:srgbClr val="626E01"/>
                </a:solidFill>
                <a:latin typeface="Arial" panose="020B0604020202020204" pitchFamily="34" charset="0"/>
                <a:cs typeface="Arial" panose="020B0604020202020204" pitchFamily="34" charset="0"/>
              </a:rPr>
              <a:t>The evolving requirements of allogeneic starting materials</a:t>
            </a:r>
          </a:p>
          <a:p>
            <a:r>
              <a:rPr lang="en-GB" sz="2400">
                <a:latin typeface="Arial" panose="020B0604020202020204" pitchFamily="34" charset="0"/>
                <a:cs typeface="Arial" panose="020B0604020202020204" pitchFamily="34" charset="0"/>
              </a:rPr>
              <a:t>Dr Roger Horton, SCUG June 2022</a:t>
            </a:r>
          </a:p>
        </p:txBody>
      </p:sp>
      <p:pic>
        <p:nvPicPr>
          <p:cNvPr id="21" name="Picture 9">
            <a:extLst>
              <a:ext uri="{FF2B5EF4-FFF2-40B4-BE49-F238E27FC236}">
                <a16:creationId xmlns:a16="http://schemas.microsoft.com/office/drawing/2014/main" id="{ED56DAD1-CF5C-4483-A6B6-AA226D25C2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895" y="5813425"/>
            <a:ext cx="4424362"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052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3E2CF8-768C-42DB-A62B-507ED6C34227}"/>
              </a:ext>
            </a:extLst>
          </p:cNvPr>
          <p:cNvSpPr txBox="1">
            <a:spLocks/>
          </p:cNvSpPr>
          <p:nvPr/>
        </p:nvSpPr>
        <p:spPr>
          <a:xfrm>
            <a:off x="546231" y="126599"/>
            <a:ext cx="9638888" cy="1251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626E01"/>
                </a:solidFill>
                <a:effectLst/>
                <a:uLnTx/>
                <a:uFillTx/>
                <a:latin typeface="Arial" panose="020B0604020202020204" pitchFamily="34" charset="0"/>
                <a:ea typeface="+mj-ea"/>
                <a:cs typeface="Arial" panose="020B0604020202020204" pitchFamily="34" charset="0"/>
              </a:rPr>
              <a:t>Requirements - </a:t>
            </a:r>
            <a:r>
              <a:rPr lang="en-GB" sz="4000" b="1">
                <a:solidFill>
                  <a:srgbClr val="626E01"/>
                </a:solidFill>
                <a:latin typeface="Arial" panose="020B0604020202020204" pitchFamily="34" charset="0"/>
                <a:cs typeface="Arial" panose="020B0604020202020204" pitchFamily="34" charset="0"/>
              </a:rPr>
              <a:t>Processing</a:t>
            </a:r>
            <a:endParaRPr kumimoji="0" lang="en-GB" sz="4000" b="1" i="0" u="none" strike="noStrike" kern="1200" cap="none" spc="0" normalizeH="0" baseline="0" noProof="0">
              <a:ln>
                <a:noFill/>
              </a:ln>
              <a:solidFill>
                <a:srgbClr val="626E01"/>
              </a:solidFill>
              <a:effectLst/>
              <a:uLnTx/>
              <a:uFillTx/>
              <a:latin typeface="Arial" panose="020B0604020202020204" pitchFamily="34" charset="0"/>
              <a:ea typeface="+mj-ea"/>
              <a:cs typeface="Arial" panose="020B0604020202020204" pitchFamily="34" charset="0"/>
            </a:endParaRPr>
          </a:p>
        </p:txBody>
      </p:sp>
      <p:sp>
        <p:nvSpPr>
          <p:cNvPr id="31" name="Title 1">
            <a:extLst>
              <a:ext uri="{FF2B5EF4-FFF2-40B4-BE49-F238E27FC236}">
                <a16:creationId xmlns:a16="http://schemas.microsoft.com/office/drawing/2014/main" id="{16E5231D-9DCA-403F-9F50-F6B91F7C3002}"/>
              </a:ext>
            </a:extLst>
          </p:cNvPr>
          <p:cNvSpPr txBox="1">
            <a:spLocks/>
          </p:cNvSpPr>
          <p:nvPr/>
        </p:nvSpPr>
        <p:spPr>
          <a:xfrm>
            <a:off x="300251" y="1585228"/>
            <a:ext cx="11477767" cy="420624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marR="0" lvl="0" indent="-285750" algn="just"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Processing parameters may be different depending upon the end use, e.g. cell density, DMSO concentration, additional additives</a:t>
            </a:r>
          </a:p>
          <a:p>
            <a:pPr marL="285750" marR="0" lvl="0" indent="-285750" algn="just"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en-GB" sz="2400" dirty="0">
                <a:solidFill>
                  <a:prstClr val="black"/>
                </a:solidFill>
                <a:latin typeface="Arial" panose="020B0604020202020204" pitchFamily="34" charset="0"/>
                <a:cs typeface="Arial" panose="020B0604020202020204" pitchFamily="34" charset="0"/>
              </a:rPr>
              <a:t>This would require a PPD for each new starting material process</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285750" marR="0" lvl="0" indent="-285750" algn="just"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We propose the creation of a SCUG validation group – harmonised PPD’s across multiple centres would save time for both ourselves and the HTA otherwise everyone will be reinventing the wheel</a:t>
            </a:r>
          </a:p>
          <a:p>
            <a:pPr marL="285750" indent="-285750" algn="just">
              <a:lnSpc>
                <a:spcPct val="150000"/>
              </a:lnSpc>
              <a:buFont typeface="Arial" panose="020B0604020202020204" pitchFamily="34" charset="0"/>
              <a:buChar char="•"/>
              <a:defRPr/>
            </a:pPr>
            <a:r>
              <a:rPr lang="en-GB" sz="2400" dirty="0">
                <a:solidFill>
                  <a:prstClr val="black"/>
                </a:solidFill>
                <a:latin typeface="Arial" panose="020B0604020202020204" pitchFamily="34" charset="0"/>
                <a:ea typeface="+mj-ea"/>
                <a:cs typeface="Arial" panose="020B0604020202020204" pitchFamily="34" charset="0"/>
              </a:rPr>
              <a:t>If this were acceptable to the regulator then new processes could be rapidly adopted by demonstrating compliance with an existing PPD’s end point criteria</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924118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3E2CF8-768C-42DB-A62B-507ED6C34227}"/>
              </a:ext>
            </a:extLst>
          </p:cNvPr>
          <p:cNvSpPr txBox="1">
            <a:spLocks/>
          </p:cNvSpPr>
          <p:nvPr/>
        </p:nvSpPr>
        <p:spPr>
          <a:xfrm>
            <a:off x="546231" y="126599"/>
            <a:ext cx="9638888" cy="1251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626E01"/>
                </a:solidFill>
                <a:effectLst/>
                <a:uLnTx/>
                <a:uFillTx/>
                <a:latin typeface="Arial" panose="020B0604020202020204" pitchFamily="34" charset="0"/>
                <a:ea typeface="+mj-ea"/>
                <a:cs typeface="Arial" panose="020B0604020202020204" pitchFamily="34" charset="0"/>
              </a:rPr>
              <a:t>Requirements – Release testing</a:t>
            </a:r>
          </a:p>
        </p:txBody>
      </p:sp>
      <p:sp>
        <p:nvSpPr>
          <p:cNvPr id="31" name="Title 1">
            <a:extLst>
              <a:ext uri="{FF2B5EF4-FFF2-40B4-BE49-F238E27FC236}">
                <a16:creationId xmlns:a16="http://schemas.microsoft.com/office/drawing/2014/main" id="{16E5231D-9DCA-403F-9F50-F6B91F7C3002}"/>
              </a:ext>
            </a:extLst>
          </p:cNvPr>
          <p:cNvSpPr txBox="1">
            <a:spLocks/>
          </p:cNvSpPr>
          <p:nvPr/>
        </p:nvSpPr>
        <p:spPr>
          <a:xfrm>
            <a:off x="357116" y="1585228"/>
            <a:ext cx="11477767" cy="420624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marR="0" lvl="0" indent="-285750" algn="just"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Transplant release testing has well established parameters such as CD34/CD45 viabilities and recoveries, potency and sterility etc</a:t>
            </a:r>
          </a:p>
          <a:p>
            <a:pPr marL="285750" marR="0" lvl="0" indent="-285750" algn="just"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en-GB" sz="2400" dirty="0">
                <a:solidFill>
                  <a:prstClr val="black"/>
                </a:solidFill>
                <a:latin typeface="Arial" panose="020B0604020202020204" pitchFamily="34" charset="0"/>
                <a:cs typeface="Arial" panose="020B0604020202020204" pitchFamily="34" charset="0"/>
              </a:rPr>
              <a:t>However release testing for ATMP starting materials may be entirely different depending upon the cells</a:t>
            </a:r>
          </a:p>
          <a:p>
            <a:pPr marL="285750" marR="0" lvl="0" indent="-285750" algn="just"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As such new assays may need to be </a:t>
            </a:r>
            <a:r>
              <a:rPr lang="en-GB" sz="2400" dirty="0">
                <a:solidFill>
                  <a:prstClr val="black"/>
                </a:solidFill>
                <a:latin typeface="Arial" panose="020B0604020202020204" pitchFamily="34" charset="0"/>
                <a:cs typeface="Arial" panose="020B0604020202020204" pitchFamily="34" charset="0"/>
              </a:rPr>
              <a:t>validated and tested, bringing us back to the previous point around PPD’s</a:t>
            </a:r>
          </a:p>
          <a:p>
            <a:pPr marL="285750" marR="0" lvl="0" indent="-285750" algn="just"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In order to find relevant end points we will need to work with the manufacture</a:t>
            </a:r>
            <a:r>
              <a:rPr lang="en-GB" sz="2400" dirty="0">
                <a:solidFill>
                  <a:prstClr val="black"/>
                </a:solidFill>
                <a:latin typeface="Arial" panose="020B0604020202020204" pitchFamily="34" charset="0"/>
                <a:cs typeface="Arial" panose="020B0604020202020204" pitchFamily="34" charset="0"/>
              </a:rPr>
              <a:t>r’s to ascertain “what good looks like”</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121430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3E2CF8-768C-42DB-A62B-507ED6C34227}"/>
              </a:ext>
            </a:extLst>
          </p:cNvPr>
          <p:cNvSpPr txBox="1">
            <a:spLocks/>
          </p:cNvSpPr>
          <p:nvPr/>
        </p:nvSpPr>
        <p:spPr>
          <a:xfrm>
            <a:off x="546231" y="126599"/>
            <a:ext cx="9638888" cy="1251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626E01"/>
                </a:solidFill>
                <a:effectLst/>
                <a:uLnTx/>
                <a:uFillTx/>
                <a:latin typeface="Arial" panose="020B0604020202020204" pitchFamily="34" charset="0"/>
                <a:ea typeface="+mj-ea"/>
                <a:cs typeface="Arial" panose="020B0604020202020204" pitchFamily="34" charset="0"/>
              </a:rPr>
              <a:t>Requirements – </a:t>
            </a:r>
            <a:r>
              <a:rPr lang="en-GB" sz="4000" b="1">
                <a:solidFill>
                  <a:srgbClr val="626E01"/>
                </a:solidFill>
                <a:latin typeface="Arial" panose="020B0604020202020204" pitchFamily="34" charset="0"/>
                <a:cs typeface="Arial" panose="020B0604020202020204" pitchFamily="34" charset="0"/>
              </a:rPr>
              <a:t>Transportation</a:t>
            </a:r>
            <a:endParaRPr kumimoji="0" lang="en-GB" sz="4000" b="1" i="0" u="none" strike="noStrike" kern="1200" cap="none" spc="0" normalizeH="0" baseline="0" noProof="0">
              <a:ln>
                <a:noFill/>
              </a:ln>
              <a:solidFill>
                <a:srgbClr val="626E01"/>
              </a:solidFill>
              <a:effectLst/>
              <a:uLnTx/>
              <a:uFillTx/>
              <a:latin typeface="Arial" panose="020B0604020202020204" pitchFamily="34" charset="0"/>
              <a:ea typeface="+mj-ea"/>
              <a:cs typeface="Arial" panose="020B0604020202020204" pitchFamily="34" charset="0"/>
            </a:endParaRPr>
          </a:p>
        </p:txBody>
      </p:sp>
      <p:sp>
        <p:nvSpPr>
          <p:cNvPr id="31" name="Title 1">
            <a:extLst>
              <a:ext uri="{FF2B5EF4-FFF2-40B4-BE49-F238E27FC236}">
                <a16:creationId xmlns:a16="http://schemas.microsoft.com/office/drawing/2014/main" id="{16E5231D-9DCA-403F-9F50-F6B91F7C3002}"/>
              </a:ext>
            </a:extLst>
          </p:cNvPr>
          <p:cNvSpPr txBox="1">
            <a:spLocks/>
          </p:cNvSpPr>
          <p:nvPr/>
        </p:nvSpPr>
        <p:spPr>
          <a:xfrm>
            <a:off x="357116" y="1585228"/>
            <a:ext cx="11477767" cy="420624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marR="0" lvl="0" indent="-285750" algn="just"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This will depend heavily</a:t>
            </a:r>
            <a:r>
              <a:rPr lang="en-GB" sz="2400" dirty="0">
                <a:solidFill>
                  <a:prstClr val="black"/>
                </a:solidFill>
                <a:latin typeface="Arial" panose="020B0604020202020204" pitchFamily="34" charset="0"/>
                <a:cs typeface="Arial" panose="020B0604020202020204" pitchFamily="34" charset="0"/>
              </a:rPr>
              <a:t> on the manufacturer’s requirements and there are range of common options:</a:t>
            </a:r>
          </a:p>
          <a:p>
            <a:pPr marL="742950" lvl="1" indent="-285750" algn="just">
              <a:lnSpc>
                <a:spcPct val="150000"/>
              </a:lnSpc>
              <a:spcBef>
                <a:spcPct val="0"/>
              </a:spcBef>
              <a:buFont typeface="Arial" panose="020B0604020202020204" pitchFamily="34" charset="0"/>
              <a:buChar char="•"/>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2-8C</a:t>
            </a:r>
          </a:p>
          <a:p>
            <a:pPr marL="742950" lvl="1" indent="-285750" algn="just">
              <a:lnSpc>
                <a:spcPct val="150000"/>
              </a:lnSpc>
              <a:spcBef>
                <a:spcPct val="0"/>
              </a:spcBef>
              <a:buFont typeface="Arial" panose="020B0604020202020204" pitchFamily="34" charset="0"/>
              <a:buChar char="•"/>
              <a:defRPr/>
            </a:pPr>
            <a:r>
              <a:rPr lang="en-GB" sz="2400" dirty="0">
                <a:solidFill>
                  <a:prstClr val="black"/>
                </a:solidFill>
                <a:latin typeface="Arial" panose="020B0604020202020204" pitchFamily="34" charset="0"/>
                <a:ea typeface="+mj-ea"/>
                <a:cs typeface="Arial" panose="020B0604020202020204" pitchFamily="34" charset="0"/>
              </a:rPr>
              <a:t>Controlled ambient</a:t>
            </a:r>
          </a:p>
          <a:p>
            <a:pPr marL="742950" lvl="1" indent="-285750" algn="just">
              <a:lnSpc>
                <a:spcPct val="150000"/>
              </a:lnSpc>
              <a:spcBef>
                <a:spcPct val="0"/>
              </a:spcBef>
              <a:buFont typeface="Arial" panose="020B0604020202020204" pitchFamily="34" charset="0"/>
              <a:buChar char="•"/>
              <a:defRPr/>
            </a:pPr>
            <a:r>
              <a:rPr lang="en-GB" sz="2400" dirty="0">
                <a:solidFill>
                  <a:prstClr val="black"/>
                </a:solidFill>
                <a:latin typeface="Arial" panose="020B0604020202020204" pitchFamily="34" charset="0"/>
                <a:ea typeface="+mj-ea"/>
                <a:cs typeface="Arial" panose="020B0604020202020204" pitchFamily="34" charset="0"/>
              </a:rPr>
              <a:t>&lt; -175C</a:t>
            </a:r>
          </a:p>
          <a:p>
            <a:pPr marL="285750" indent="-285750" algn="just">
              <a:lnSpc>
                <a:spcPct val="150000"/>
              </a:lnSpc>
              <a:buFont typeface="Arial" panose="020B0604020202020204" pitchFamily="34" charset="0"/>
              <a:buChar char="•"/>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Logistics for these options need organising and relevant agreements need to be in place</a:t>
            </a:r>
          </a:p>
          <a:p>
            <a:pPr marL="285750" indent="-285750" algn="just">
              <a:lnSpc>
                <a:spcPct val="150000"/>
              </a:lnSpc>
              <a:buFont typeface="Arial" panose="020B0604020202020204" pitchFamily="34" charset="0"/>
              <a:buChar char="•"/>
              <a:defRPr/>
            </a:pPr>
            <a:r>
              <a:rPr lang="en-GB" sz="2400" dirty="0">
                <a:solidFill>
                  <a:prstClr val="black"/>
                </a:solidFill>
                <a:latin typeface="Arial" panose="020B0604020202020204" pitchFamily="34" charset="0"/>
                <a:ea typeface="+mj-ea"/>
                <a:cs typeface="Arial" panose="020B0604020202020204" pitchFamily="34" charset="0"/>
              </a:rPr>
              <a:t>A specialist lo</a:t>
            </a:r>
            <a:r>
              <a:rPr lang="en-GB" sz="2400" dirty="0">
                <a:solidFill>
                  <a:prstClr val="black"/>
                </a:solidFill>
                <a:latin typeface="Arial" panose="020B0604020202020204" pitchFamily="34" charset="0"/>
                <a:cs typeface="Arial" panose="020B0604020202020204" pitchFamily="34" charset="0"/>
              </a:rPr>
              <a:t>gistics provider would be best for international shipments due to the complex nature of customs and the fragility/value of the product being shipped</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995898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3E2CF8-768C-42DB-A62B-507ED6C34227}"/>
              </a:ext>
            </a:extLst>
          </p:cNvPr>
          <p:cNvSpPr txBox="1">
            <a:spLocks/>
          </p:cNvSpPr>
          <p:nvPr/>
        </p:nvSpPr>
        <p:spPr>
          <a:xfrm>
            <a:off x="546231" y="126599"/>
            <a:ext cx="9638888" cy="1251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626E01"/>
                </a:solidFill>
                <a:effectLst/>
                <a:uLnTx/>
                <a:uFillTx/>
                <a:latin typeface="Arial" panose="020B0604020202020204" pitchFamily="34" charset="0"/>
                <a:ea typeface="+mj-ea"/>
                <a:cs typeface="Arial" panose="020B0604020202020204" pitchFamily="34" charset="0"/>
              </a:rPr>
              <a:t>So what now?</a:t>
            </a:r>
          </a:p>
        </p:txBody>
      </p:sp>
      <p:sp>
        <p:nvSpPr>
          <p:cNvPr id="31" name="Title 1">
            <a:extLst>
              <a:ext uri="{FF2B5EF4-FFF2-40B4-BE49-F238E27FC236}">
                <a16:creationId xmlns:a16="http://schemas.microsoft.com/office/drawing/2014/main" id="{16E5231D-9DCA-403F-9F50-F6B91F7C3002}"/>
              </a:ext>
            </a:extLst>
          </p:cNvPr>
          <p:cNvSpPr txBox="1">
            <a:spLocks/>
          </p:cNvSpPr>
          <p:nvPr/>
        </p:nvSpPr>
        <p:spPr>
          <a:xfrm>
            <a:off x="300251" y="1585228"/>
            <a:ext cx="11477767" cy="420624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marR="0" lvl="0" indent="-285750" algn="just"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Streamlining adoption of new processes and being aware of new requirements in a range of areas will be critical for the rapid growth needed to provide materials for ATMP manufacture</a:t>
            </a:r>
          </a:p>
          <a:p>
            <a:pPr marL="285750" marR="0" lvl="0" indent="-285750" algn="just"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en-GB" sz="2400">
                <a:solidFill>
                  <a:prstClr val="black"/>
                </a:solidFill>
                <a:latin typeface="Arial" panose="020B0604020202020204" pitchFamily="34" charset="0"/>
                <a:cs typeface="Arial" panose="020B0604020202020204" pitchFamily="34" charset="0"/>
              </a:rPr>
              <a:t>Increasing </a:t>
            </a:r>
            <a:r>
              <a:rPr lang="en-GB" sz="2400" dirty="0">
                <a:solidFill>
                  <a:prstClr val="black"/>
                </a:solidFill>
                <a:latin typeface="Arial" panose="020B0604020202020204" pitchFamily="34" charset="0"/>
                <a:cs typeface="Arial" panose="020B0604020202020204" pitchFamily="34" charset="0"/>
              </a:rPr>
              <a:t>capacity is also essential as the number of therapies emerging is enormous and we will not be able to deliver these to patients if we cannot scale our activities</a:t>
            </a:r>
          </a:p>
          <a:p>
            <a:pPr marL="285750" marR="0" lvl="0" indent="-285750" algn="just"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Donors seem to be overwhelming</a:t>
            </a:r>
            <a:r>
              <a:rPr lang="en-GB" sz="2400" dirty="0" err="1">
                <a:solidFill>
                  <a:prstClr val="black"/>
                </a:solidFill>
                <a:latin typeface="Arial" panose="020B0604020202020204" pitchFamily="34" charset="0"/>
                <a:cs typeface="Arial" panose="020B0604020202020204" pitchFamily="34" charset="0"/>
              </a:rPr>
              <a:t>ly</a:t>
            </a:r>
            <a:r>
              <a:rPr lang="en-GB" sz="2400" dirty="0">
                <a:solidFill>
                  <a:prstClr val="black"/>
                </a:solidFill>
                <a:latin typeface="Arial" panose="020B0604020202020204" pitchFamily="34" charset="0"/>
                <a:cs typeface="Arial" panose="020B0604020202020204" pitchFamily="34" charset="0"/>
              </a:rPr>
              <a:t> in support of providing materials for such therapies and patients will need these new treatments, so </a:t>
            </a:r>
            <a:r>
              <a:rPr lang="en-GB" sz="2400" u="sng" dirty="0">
                <a:solidFill>
                  <a:prstClr val="black"/>
                </a:solidFill>
                <a:latin typeface="Arial" panose="020B0604020202020204" pitchFamily="34" charset="0"/>
                <a:cs typeface="Arial" panose="020B0604020202020204" pitchFamily="34" charset="0"/>
              </a:rPr>
              <a:t>lets make it happen</a:t>
            </a:r>
            <a:r>
              <a:rPr lang="en-GB" sz="2400" dirty="0">
                <a:solidFill>
                  <a:prstClr val="black"/>
                </a:solidFill>
                <a:latin typeface="Arial" panose="020B0604020202020204" pitchFamily="34" charset="0"/>
                <a:cs typeface="Arial" panose="020B0604020202020204" pitchFamily="34" charset="0"/>
              </a:rPr>
              <a:t>!</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117465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Background pattern&#10;&#10;Description automatically generated">
            <a:extLst>
              <a:ext uri="{FF2B5EF4-FFF2-40B4-BE49-F238E27FC236}">
                <a16:creationId xmlns:a16="http://schemas.microsoft.com/office/drawing/2014/main" id="{9903807B-A215-4CF3-B02D-680CCCBF9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039" r="-2"/>
          <a:stretch>
            <a:fillRect/>
          </a:stretch>
        </p:blipFill>
        <p:spPr bwMode="auto">
          <a:xfrm>
            <a:off x="-23284" y="0"/>
            <a:ext cx="792056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416D4E54-1527-4587-8872-1B4E7989E513}"/>
              </a:ext>
            </a:extLst>
          </p:cNvPr>
          <p:cNvSpPr txBox="1">
            <a:spLocks/>
          </p:cNvSpPr>
          <p:nvPr/>
        </p:nvSpPr>
        <p:spPr>
          <a:xfrm>
            <a:off x="8502211" y="2295918"/>
            <a:ext cx="355590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A446BC23-3068-4116-92C9-F054E0A193A0}"/>
              </a:ext>
            </a:extLst>
          </p:cNvPr>
          <p:cNvSpPr txBox="1">
            <a:spLocks/>
          </p:cNvSpPr>
          <p:nvPr/>
        </p:nvSpPr>
        <p:spPr>
          <a:xfrm>
            <a:off x="8155858" y="1582067"/>
            <a:ext cx="3902259"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1" i="0" u="none" strike="noStrike" kern="1200" cap="none" spc="0" normalizeH="0" baseline="0" noProof="0">
              <a:ln>
                <a:noFill/>
              </a:ln>
              <a:solidFill>
                <a:srgbClr val="A6B11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1" i="0" u="none" strike="noStrike" kern="1200" cap="none" spc="0" normalizeH="0" baseline="0" noProof="0">
              <a:ln>
                <a:noFill/>
              </a:ln>
              <a:solidFill>
                <a:srgbClr val="A6B11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1" i="0" u="none" strike="noStrike" kern="1200" cap="none" spc="0" normalizeH="0" baseline="0" noProof="0">
              <a:ln>
                <a:noFill/>
              </a:ln>
              <a:solidFill>
                <a:srgbClr val="A6B11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srgbClr val="A6B11F"/>
                </a:solidFill>
                <a:effectLst/>
                <a:uLnTx/>
                <a:uFillTx/>
                <a:latin typeface="Arial" panose="020B0604020202020204" pitchFamily="34" charset="0"/>
                <a:ea typeface="+mn-ea"/>
                <a:cs typeface="Arial" panose="020B0604020202020204" pitchFamily="34" charset="0"/>
              </a:rPr>
              <a:t>Any Questions?</a:t>
            </a:r>
            <a:endParaRPr kumimoji="0" lang="en-GB"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64259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606692-DC55-4C75-836C-13FED235408B}"/>
              </a:ext>
            </a:extLst>
          </p:cNvPr>
          <p:cNvSpPr>
            <a:spLocks noGrp="1"/>
          </p:cNvSpPr>
          <p:nvPr>
            <p:ph type="subTitle" idx="1"/>
          </p:nvPr>
        </p:nvSpPr>
        <p:spPr/>
        <p:txBody>
          <a:bodyPr/>
          <a:lstStyle/>
          <a:p>
            <a:endParaRPr lang="en-GB"/>
          </a:p>
        </p:txBody>
      </p:sp>
      <p:sp>
        <p:nvSpPr>
          <p:cNvPr id="10" name="Title 1">
            <a:extLst>
              <a:ext uri="{FF2B5EF4-FFF2-40B4-BE49-F238E27FC236}">
                <a16:creationId xmlns:a16="http://schemas.microsoft.com/office/drawing/2014/main" id="{96F5A901-558A-4BC0-814A-0C43E92C0502}"/>
              </a:ext>
            </a:extLst>
          </p:cNvPr>
          <p:cNvSpPr txBox="1">
            <a:spLocks/>
          </p:cNvSpPr>
          <p:nvPr/>
        </p:nvSpPr>
        <p:spPr>
          <a:xfrm>
            <a:off x="0" y="-1025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626E01"/>
                </a:solidFill>
                <a:effectLst/>
                <a:uLnTx/>
                <a:uFillTx/>
                <a:latin typeface="Arial" panose="020B0604020202020204" pitchFamily="34" charset="0"/>
                <a:ea typeface="+mj-ea"/>
                <a:cs typeface="Arial" panose="020B0604020202020204" pitchFamily="34" charset="0"/>
              </a:rPr>
              <a:t>The Journey of the cell….</a:t>
            </a:r>
          </a:p>
        </p:txBody>
      </p:sp>
      <p:grpSp>
        <p:nvGrpSpPr>
          <p:cNvPr id="26" name="Group 25">
            <a:extLst>
              <a:ext uri="{FF2B5EF4-FFF2-40B4-BE49-F238E27FC236}">
                <a16:creationId xmlns:a16="http://schemas.microsoft.com/office/drawing/2014/main" id="{BA068AA8-FA00-4BD9-AB0B-3F68A4BA457A}"/>
              </a:ext>
            </a:extLst>
          </p:cNvPr>
          <p:cNvGrpSpPr/>
          <p:nvPr/>
        </p:nvGrpSpPr>
        <p:grpSpPr>
          <a:xfrm>
            <a:off x="0" y="1319547"/>
            <a:ext cx="12184857" cy="4564982"/>
            <a:chOff x="0" y="1319547"/>
            <a:chExt cx="12184857" cy="4564982"/>
          </a:xfrm>
        </p:grpSpPr>
        <p:grpSp>
          <p:nvGrpSpPr>
            <p:cNvPr id="14" name="Group 13">
              <a:extLst>
                <a:ext uri="{FF2B5EF4-FFF2-40B4-BE49-F238E27FC236}">
                  <a16:creationId xmlns:a16="http://schemas.microsoft.com/office/drawing/2014/main" id="{050E4EE6-9AA5-45C8-A6F9-C4401B120047}"/>
                </a:ext>
              </a:extLst>
            </p:cNvPr>
            <p:cNvGrpSpPr/>
            <p:nvPr/>
          </p:nvGrpSpPr>
          <p:grpSpPr>
            <a:xfrm>
              <a:off x="0" y="1319547"/>
              <a:ext cx="12184857" cy="4564982"/>
              <a:chOff x="0" y="1319547"/>
              <a:chExt cx="12184857" cy="4564982"/>
            </a:xfrm>
          </p:grpSpPr>
          <p:grpSp>
            <p:nvGrpSpPr>
              <p:cNvPr id="7" name="Group 6">
                <a:extLst>
                  <a:ext uri="{FF2B5EF4-FFF2-40B4-BE49-F238E27FC236}">
                    <a16:creationId xmlns:a16="http://schemas.microsoft.com/office/drawing/2014/main" id="{43185766-67C7-4C65-B39A-834B20D23985}"/>
                  </a:ext>
                </a:extLst>
              </p:cNvPr>
              <p:cNvGrpSpPr/>
              <p:nvPr/>
            </p:nvGrpSpPr>
            <p:grpSpPr>
              <a:xfrm>
                <a:off x="0" y="1319547"/>
                <a:ext cx="12184857" cy="4564982"/>
                <a:chOff x="0" y="1319547"/>
                <a:chExt cx="12184857" cy="4564982"/>
              </a:xfrm>
            </p:grpSpPr>
            <p:pic>
              <p:nvPicPr>
                <p:cNvPr id="4" name="Picture 3">
                  <a:extLst>
                    <a:ext uri="{FF2B5EF4-FFF2-40B4-BE49-F238E27FC236}">
                      <a16:creationId xmlns:a16="http://schemas.microsoft.com/office/drawing/2014/main" id="{38DC0802-F35D-4621-ADB0-CE869542E89B}"/>
                    </a:ext>
                  </a:extLst>
                </p:cNvPr>
                <p:cNvPicPr>
                  <a:picLocks noChangeAspect="1"/>
                </p:cNvPicPr>
                <p:nvPr/>
              </p:nvPicPr>
              <p:blipFill>
                <a:blip r:embed="rId2"/>
                <a:stretch>
                  <a:fillRect/>
                </a:stretch>
              </p:blipFill>
              <p:spPr>
                <a:xfrm>
                  <a:off x="496178" y="1319547"/>
                  <a:ext cx="11199645" cy="4564982"/>
                </a:xfrm>
                <a:prstGeom prst="rect">
                  <a:avLst/>
                </a:prstGeom>
              </p:spPr>
            </p:pic>
            <p:cxnSp>
              <p:nvCxnSpPr>
                <p:cNvPr id="6" name="Straight Connector 5">
                  <a:extLst>
                    <a:ext uri="{FF2B5EF4-FFF2-40B4-BE49-F238E27FC236}">
                      <a16:creationId xmlns:a16="http://schemas.microsoft.com/office/drawing/2014/main" id="{9E6639A1-A76E-4423-AD70-D30C157E052D}"/>
                    </a:ext>
                  </a:extLst>
                </p:cNvPr>
                <p:cNvCxnSpPr>
                  <a:cxnSpLocks/>
                </p:cNvCxnSpPr>
                <p:nvPr/>
              </p:nvCxnSpPr>
              <p:spPr>
                <a:xfrm>
                  <a:off x="11688679" y="3434222"/>
                  <a:ext cx="496178" cy="0"/>
                </a:xfrm>
                <a:prstGeom prst="line">
                  <a:avLst/>
                </a:prstGeom>
                <a:ln w="38100">
                  <a:solidFill>
                    <a:srgbClr val="A6B11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E6C9DD3-F12C-432F-98AF-2839ABE8DE6E}"/>
                    </a:ext>
                  </a:extLst>
                </p:cNvPr>
                <p:cNvCxnSpPr>
                  <a:cxnSpLocks/>
                </p:cNvCxnSpPr>
                <p:nvPr/>
              </p:nvCxnSpPr>
              <p:spPr>
                <a:xfrm>
                  <a:off x="1" y="2303884"/>
                  <a:ext cx="496178" cy="0"/>
                </a:xfrm>
                <a:prstGeom prst="line">
                  <a:avLst/>
                </a:prstGeom>
                <a:ln w="38100">
                  <a:solidFill>
                    <a:srgbClr val="A6B11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4F28009-45BE-4CF3-B464-BD438AE844AD}"/>
                    </a:ext>
                  </a:extLst>
                </p:cNvPr>
                <p:cNvCxnSpPr>
                  <a:cxnSpLocks/>
                </p:cNvCxnSpPr>
                <p:nvPr/>
              </p:nvCxnSpPr>
              <p:spPr>
                <a:xfrm>
                  <a:off x="0" y="4674853"/>
                  <a:ext cx="496178" cy="0"/>
                </a:xfrm>
                <a:prstGeom prst="line">
                  <a:avLst/>
                </a:prstGeom>
                <a:ln w="38100">
                  <a:solidFill>
                    <a:srgbClr val="A6B11F"/>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BEDBFEF3-4B6F-4513-BE2A-BC56E13A5C9A}"/>
                  </a:ext>
                </a:extLst>
              </p:cNvPr>
              <p:cNvSpPr txBox="1"/>
              <p:nvPr/>
            </p:nvSpPr>
            <p:spPr>
              <a:xfrm>
                <a:off x="5954750" y="3869474"/>
                <a:ext cx="3233854" cy="400110"/>
              </a:xfrm>
              <a:prstGeom prst="rect">
                <a:avLst/>
              </a:prstGeom>
              <a:noFill/>
            </p:spPr>
            <p:txBody>
              <a:bodyPr wrap="square" rtlCol="0">
                <a:spAutoFit/>
              </a:bodyPr>
              <a:lstStyle/>
              <a:p>
                <a:r>
                  <a:rPr lang="en-GB" sz="2000" b="1">
                    <a:solidFill>
                      <a:srgbClr val="92A219"/>
                    </a:solidFill>
                    <a:latin typeface="Arial" panose="020B0604020202020204" pitchFamily="34" charset="0"/>
                    <a:cs typeface="Arial" panose="020B0604020202020204" pitchFamily="34" charset="0"/>
                  </a:rPr>
                  <a:t>&amp; ATMP MANUFACTURE</a:t>
                </a:r>
              </a:p>
            </p:txBody>
          </p:sp>
          <p:sp>
            <p:nvSpPr>
              <p:cNvPr id="5" name="TextBox 4">
                <a:extLst>
                  <a:ext uri="{FF2B5EF4-FFF2-40B4-BE49-F238E27FC236}">
                    <a16:creationId xmlns:a16="http://schemas.microsoft.com/office/drawing/2014/main" id="{F26A4ACF-8D28-45C3-A5B9-B128F3F95065}"/>
                  </a:ext>
                </a:extLst>
              </p:cNvPr>
              <p:cNvSpPr txBox="1"/>
              <p:nvPr/>
            </p:nvSpPr>
            <p:spPr>
              <a:xfrm>
                <a:off x="799171" y="5495290"/>
                <a:ext cx="970156" cy="379142"/>
              </a:xfrm>
              <a:prstGeom prst="rect">
                <a:avLst/>
              </a:prstGeom>
              <a:solidFill>
                <a:schemeClr val="bg1"/>
              </a:solidFill>
            </p:spPr>
            <p:txBody>
              <a:bodyPr wrap="square" rtlCol="0">
                <a:spAutoFit/>
              </a:bodyPr>
              <a:lstStyle/>
              <a:p>
                <a:endParaRPr lang="en-GB"/>
              </a:p>
            </p:txBody>
          </p:sp>
          <p:sp>
            <p:nvSpPr>
              <p:cNvPr id="13" name="TextBox 12">
                <a:extLst>
                  <a:ext uri="{FF2B5EF4-FFF2-40B4-BE49-F238E27FC236}">
                    <a16:creationId xmlns:a16="http://schemas.microsoft.com/office/drawing/2014/main" id="{92817B36-866F-4713-94C5-A22679D53894}"/>
                  </a:ext>
                </a:extLst>
              </p:cNvPr>
              <p:cNvSpPr txBox="1"/>
              <p:nvPr/>
            </p:nvSpPr>
            <p:spPr>
              <a:xfrm>
                <a:off x="9229493" y="5173637"/>
                <a:ext cx="1405054" cy="577081"/>
              </a:xfrm>
              <a:prstGeom prst="rect">
                <a:avLst/>
              </a:prstGeom>
              <a:solidFill>
                <a:schemeClr val="bg1"/>
              </a:solidFill>
            </p:spPr>
            <p:txBody>
              <a:bodyPr wrap="square" rtlCol="0">
                <a:spAutoFit/>
              </a:bodyPr>
              <a:lstStyle/>
              <a:p>
                <a:r>
                  <a:rPr lang="en-GB" sz="1050">
                    <a:latin typeface="Arial" panose="020B0604020202020204" pitchFamily="34" charset="0"/>
                    <a:cs typeface="Arial" panose="020B0604020202020204" pitchFamily="34" charset="0"/>
                  </a:rPr>
                  <a:t>Lifesaving research continues or ATMP manufactured</a:t>
                </a:r>
              </a:p>
            </p:txBody>
          </p:sp>
        </p:grpSp>
        <p:pic>
          <p:nvPicPr>
            <p:cNvPr id="25" name="Picture 24" descr="Diagram&#10;&#10;Description automatically generated">
              <a:extLst>
                <a:ext uri="{FF2B5EF4-FFF2-40B4-BE49-F238E27FC236}">
                  <a16:creationId xmlns:a16="http://schemas.microsoft.com/office/drawing/2014/main" id="{7DD1060B-824C-4019-88FD-0B06FFF7DAE6}"/>
                </a:ext>
              </a:extLst>
            </p:cNvPr>
            <p:cNvPicPr>
              <a:picLocks noChangeAspect="1"/>
            </p:cNvPicPr>
            <p:nvPr/>
          </p:nvPicPr>
          <p:blipFill rotWithShape="1">
            <a:blip r:embed="rId3">
              <a:extLst>
                <a:ext uri="{28A0092B-C50C-407E-A947-70E740481C1C}">
                  <a14:useLocalDpi xmlns:a14="http://schemas.microsoft.com/office/drawing/2010/main" val="0"/>
                </a:ext>
              </a:extLst>
            </a:blip>
            <a:srcRect l="55980" t="63669" r="33684" b="8057"/>
            <a:stretch/>
          </p:blipFill>
          <p:spPr>
            <a:xfrm>
              <a:off x="6869149" y="1864626"/>
              <a:ext cx="1260088" cy="1288570"/>
            </a:xfrm>
            <a:prstGeom prst="rect">
              <a:avLst/>
            </a:prstGeom>
          </p:spPr>
        </p:pic>
      </p:grpSp>
    </p:spTree>
    <p:extLst>
      <p:ext uri="{BB962C8B-B14F-4D97-AF65-F5344CB8AC3E}">
        <p14:creationId xmlns:p14="http://schemas.microsoft.com/office/powerpoint/2010/main" val="375396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3E2CF8-768C-42DB-A62B-507ED6C34227}"/>
              </a:ext>
            </a:extLst>
          </p:cNvPr>
          <p:cNvSpPr txBox="1">
            <a:spLocks/>
          </p:cNvSpPr>
          <p:nvPr/>
        </p:nvSpPr>
        <p:spPr>
          <a:xfrm>
            <a:off x="409709" y="57592"/>
            <a:ext cx="9638888" cy="1251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626E01"/>
                </a:solidFill>
                <a:effectLst/>
                <a:uLnTx/>
                <a:uFillTx/>
                <a:latin typeface="Arial" panose="020B0604020202020204" pitchFamily="34" charset="0"/>
                <a:ea typeface="+mj-ea"/>
                <a:cs typeface="Arial" panose="020B0604020202020204" pitchFamily="34" charset="0"/>
              </a:rPr>
              <a:t>The changing landscape</a:t>
            </a:r>
          </a:p>
        </p:txBody>
      </p:sp>
      <p:sp>
        <p:nvSpPr>
          <p:cNvPr id="31" name="Title 1">
            <a:extLst>
              <a:ext uri="{FF2B5EF4-FFF2-40B4-BE49-F238E27FC236}">
                <a16:creationId xmlns:a16="http://schemas.microsoft.com/office/drawing/2014/main" id="{16E5231D-9DCA-403F-9F50-F6B91F7C3002}"/>
              </a:ext>
            </a:extLst>
          </p:cNvPr>
          <p:cNvSpPr txBox="1">
            <a:spLocks/>
          </p:cNvSpPr>
          <p:nvPr/>
        </p:nvSpPr>
        <p:spPr>
          <a:xfrm>
            <a:off x="6687227" y="2892854"/>
            <a:ext cx="4790482" cy="437244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marR="0" lvl="0" indent="-285750" algn="just"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Historically harvested cells were used for transplant</a:t>
            </a:r>
          </a:p>
          <a:p>
            <a:pPr marL="285750" marR="0" lvl="0" indent="-285750" algn="just"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en-GB" sz="2400" dirty="0">
                <a:solidFill>
                  <a:prstClr val="black"/>
                </a:solidFill>
                <a:latin typeface="Arial" panose="020B0604020202020204" pitchFamily="34" charset="0"/>
                <a:cs typeface="Arial" panose="020B0604020202020204" pitchFamily="34" charset="0"/>
              </a:rPr>
              <a:t>However as more ATMP’s are developed this is likely to change, and soon!</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285750" marR="0" lvl="0" indent="-285750" algn="just"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By 2025 over 800 adoptive therapy clinical trials would have been completed</a:t>
            </a:r>
          </a:p>
          <a:p>
            <a:pPr marL="285750" marR="0" lvl="0" indent="-28575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grpSp>
        <p:nvGrpSpPr>
          <p:cNvPr id="2" name="Group 1">
            <a:extLst>
              <a:ext uri="{FF2B5EF4-FFF2-40B4-BE49-F238E27FC236}">
                <a16:creationId xmlns:a16="http://schemas.microsoft.com/office/drawing/2014/main" id="{9527BE73-677E-4C73-9B0B-C3C4209C857C}"/>
              </a:ext>
            </a:extLst>
          </p:cNvPr>
          <p:cNvGrpSpPr/>
          <p:nvPr/>
        </p:nvGrpSpPr>
        <p:grpSpPr>
          <a:xfrm>
            <a:off x="162213" y="1264935"/>
            <a:ext cx="9230608" cy="5413096"/>
            <a:chOff x="226761" y="1286451"/>
            <a:chExt cx="9230608" cy="5413096"/>
          </a:xfrm>
        </p:grpSpPr>
        <p:sp>
          <p:nvSpPr>
            <p:cNvPr id="9" name="Trapezoid 8">
              <a:extLst>
                <a:ext uri="{FF2B5EF4-FFF2-40B4-BE49-F238E27FC236}">
                  <a16:creationId xmlns:a16="http://schemas.microsoft.com/office/drawing/2014/main" id="{AF8770CB-38C8-4FEE-9A66-74E27DC5C55D}"/>
                </a:ext>
              </a:extLst>
            </p:cNvPr>
            <p:cNvSpPr/>
            <p:nvPr/>
          </p:nvSpPr>
          <p:spPr>
            <a:xfrm rot="10800000">
              <a:off x="3746855" y="5415883"/>
              <a:ext cx="1471974" cy="1251339"/>
            </a:xfrm>
            <a:prstGeom prst="trapezoid">
              <a:avLst>
                <a:gd name="adj" fmla="val 41585"/>
              </a:avLst>
            </a:prstGeom>
            <a:solidFill>
              <a:srgbClr val="A6B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rapezoid 9">
              <a:extLst>
                <a:ext uri="{FF2B5EF4-FFF2-40B4-BE49-F238E27FC236}">
                  <a16:creationId xmlns:a16="http://schemas.microsoft.com/office/drawing/2014/main" id="{71E38802-6C87-4EF2-B4A1-309B74D1238E}"/>
                </a:ext>
              </a:extLst>
            </p:cNvPr>
            <p:cNvSpPr/>
            <p:nvPr/>
          </p:nvSpPr>
          <p:spPr>
            <a:xfrm rot="10800000">
              <a:off x="3223080" y="4090031"/>
              <a:ext cx="2511139" cy="1251339"/>
            </a:xfrm>
            <a:prstGeom prst="trapezoid">
              <a:avLst>
                <a:gd name="adj" fmla="val 40315"/>
              </a:avLst>
            </a:prstGeom>
            <a:solidFill>
              <a:srgbClr val="A6B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rapezoid 11">
              <a:extLst>
                <a:ext uri="{FF2B5EF4-FFF2-40B4-BE49-F238E27FC236}">
                  <a16:creationId xmlns:a16="http://schemas.microsoft.com/office/drawing/2014/main" id="{8D3D0450-1B38-49BD-B4FC-2C7F2E030AD1}"/>
                </a:ext>
              </a:extLst>
            </p:cNvPr>
            <p:cNvSpPr/>
            <p:nvPr/>
          </p:nvSpPr>
          <p:spPr>
            <a:xfrm rot="10800000">
              <a:off x="2680575" y="2736179"/>
              <a:ext cx="3580116" cy="1251339"/>
            </a:xfrm>
            <a:prstGeom prst="trapezoid">
              <a:avLst>
                <a:gd name="adj" fmla="val 40315"/>
              </a:avLst>
            </a:prstGeom>
            <a:solidFill>
              <a:srgbClr val="A6B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rapezoid 12">
              <a:extLst>
                <a:ext uri="{FF2B5EF4-FFF2-40B4-BE49-F238E27FC236}">
                  <a16:creationId xmlns:a16="http://schemas.microsoft.com/office/drawing/2014/main" id="{CC76F580-D37D-4A50-8067-D174F679E696}"/>
                </a:ext>
              </a:extLst>
            </p:cNvPr>
            <p:cNvSpPr/>
            <p:nvPr/>
          </p:nvSpPr>
          <p:spPr>
            <a:xfrm rot="10800000">
              <a:off x="2145330" y="1406106"/>
              <a:ext cx="4637740" cy="1251339"/>
            </a:xfrm>
            <a:prstGeom prst="trapezoid">
              <a:avLst>
                <a:gd name="adj" fmla="val 40315"/>
              </a:avLst>
            </a:prstGeom>
            <a:solidFill>
              <a:srgbClr val="A6B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4DDBB1C1-52C5-42A1-A99B-287191E75312}"/>
                </a:ext>
              </a:extLst>
            </p:cNvPr>
            <p:cNvPicPr>
              <a:picLocks noChangeAspect="1"/>
            </p:cNvPicPr>
            <p:nvPr/>
          </p:nvPicPr>
          <p:blipFill>
            <a:blip r:embed="rId3"/>
            <a:stretch>
              <a:fillRect/>
            </a:stretch>
          </p:blipFill>
          <p:spPr>
            <a:xfrm>
              <a:off x="7146617" y="1286451"/>
              <a:ext cx="2310752" cy="420576"/>
            </a:xfrm>
            <a:prstGeom prst="rect">
              <a:avLst/>
            </a:prstGeom>
          </p:spPr>
        </p:pic>
        <p:sp>
          <p:nvSpPr>
            <p:cNvPr id="16" name="TextBox 15">
              <a:extLst>
                <a:ext uri="{FF2B5EF4-FFF2-40B4-BE49-F238E27FC236}">
                  <a16:creationId xmlns:a16="http://schemas.microsoft.com/office/drawing/2014/main" id="{54D11626-767D-46F7-81E6-CB4D9184594F}"/>
                </a:ext>
              </a:extLst>
            </p:cNvPr>
            <p:cNvSpPr txBox="1"/>
            <p:nvPr/>
          </p:nvSpPr>
          <p:spPr>
            <a:xfrm>
              <a:off x="3223080" y="1778500"/>
              <a:ext cx="2310752" cy="461665"/>
            </a:xfrm>
            <a:prstGeom prst="rect">
              <a:avLst/>
            </a:prstGeom>
            <a:noFill/>
          </p:spPr>
          <p:txBody>
            <a:bodyPr wrap="square" rtlCol="0">
              <a:spAutoFit/>
            </a:bodyPr>
            <a:lstStyle/>
            <a:p>
              <a:pPr algn="ctr"/>
              <a:r>
                <a:rPr lang="en-GB" sz="2400" b="1">
                  <a:solidFill>
                    <a:schemeClr val="bg1"/>
                  </a:solidFill>
                </a:rPr>
                <a:t>3000 </a:t>
              </a:r>
            </a:p>
          </p:txBody>
        </p:sp>
        <p:sp>
          <p:nvSpPr>
            <p:cNvPr id="18" name="TextBox 17">
              <a:extLst>
                <a:ext uri="{FF2B5EF4-FFF2-40B4-BE49-F238E27FC236}">
                  <a16:creationId xmlns:a16="http://schemas.microsoft.com/office/drawing/2014/main" id="{161CBD9B-28FB-4942-8B3E-5CBAF650069C}"/>
                </a:ext>
              </a:extLst>
            </p:cNvPr>
            <p:cNvSpPr txBox="1"/>
            <p:nvPr/>
          </p:nvSpPr>
          <p:spPr>
            <a:xfrm>
              <a:off x="3671957" y="3154956"/>
              <a:ext cx="1516609" cy="461665"/>
            </a:xfrm>
            <a:prstGeom prst="rect">
              <a:avLst/>
            </a:prstGeom>
            <a:noFill/>
          </p:spPr>
          <p:txBody>
            <a:bodyPr wrap="square" rtlCol="0">
              <a:spAutoFit/>
            </a:bodyPr>
            <a:lstStyle/>
            <a:p>
              <a:pPr algn="ctr"/>
              <a:r>
                <a:rPr lang="en-GB" sz="2400" b="1">
                  <a:solidFill>
                    <a:schemeClr val="bg1"/>
                  </a:solidFill>
                </a:rPr>
                <a:t>400 </a:t>
              </a:r>
            </a:p>
          </p:txBody>
        </p:sp>
        <p:sp>
          <p:nvSpPr>
            <p:cNvPr id="19" name="TextBox 18">
              <a:extLst>
                <a:ext uri="{FF2B5EF4-FFF2-40B4-BE49-F238E27FC236}">
                  <a16:creationId xmlns:a16="http://schemas.microsoft.com/office/drawing/2014/main" id="{8307B72A-3168-4613-AA10-ADBE8D31590D}"/>
                </a:ext>
              </a:extLst>
            </p:cNvPr>
            <p:cNvSpPr txBox="1"/>
            <p:nvPr/>
          </p:nvSpPr>
          <p:spPr>
            <a:xfrm>
              <a:off x="3554827" y="4406296"/>
              <a:ext cx="1831612" cy="461665"/>
            </a:xfrm>
            <a:prstGeom prst="rect">
              <a:avLst/>
            </a:prstGeom>
            <a:noFill/>
            <a:ln>
              <a:noFill/>
            </a:ln>
          </p:spPr>
          <p:txBody>
            <a:bodyPr wrap="square" rtlCol="0">
              <a:spAutoFit/>
            </a:bodyPr>
            <a:lstStyle/>
            <a:p>
              <a:pPr algn="ctr"/>
              <a:r>
                <a:rPr lang="en-GB" sz="2400" b="1">
                  <a:solidFill>
                    <a:schemeClr val="bg1"/>
                  </a:solidFill>
                </a:rPr>
                <a:t>30</a:t>
              </a:r>
            </a:p>
          </p:txBody>
        </p:sp>
        <p:sp>
          <p:nvSpPr>
            <p:cNvPr id="20" name="TextBox 19">
              <a:extLst>
                <a:ext uri="{FF2B5EF4-FFF2-40B4-BE49-F238E27FC236}">
                  <a16:creationId xmlns:a16="http://schemas.microsoft.com/office/drawing/2014/main" id="{80809849-FF7A-409E-A855-0925C4E64E76}"/>
                </a:ext>
              </a:extLst>
            </p:cNvPr>
            <p:cNvSpPr txBox="1"/>
            <p:nvPr/>
          </p:nvSpPr>
          <p:spPr>
            <a:xfrm>
              <a:off x="3746855" y="5687171"/>
              <a:ext cx="1516609" cy="461665"/>
            </a:xfrm>
            <a:prstGeom prst="rect">
              <a:avLst/>
            </a:prstGeom>
            <a:noFill/>
          </p:spPr>
          <p:txBody>
            <a:bodyPr wrap="square" rtlCol="0">
              <a:spAutoFit/>
            </a:bodyPr>
            <a:lstStyle/>
            <a:p>
              <a:pPr algn="ctr"/>
              <a:r>
                <a:rPr lang="en-GB" sz="2400" b="1">
                  <a:solidFill>
                    <a:schemeClr val="bg1"/>
                  </a:solidFill>
                </a:rPr>
                <a:t>3 </a:t>
              </a:r>
            </a:p>
          </p:txBody>
        </p:sp>
        <p:sp>
          <p:nvSpPr>
            <p:cNvPr id="21" name="Title 1">
              <a:extLst>
                <a:ext uri="{FF2B5EF4-FFF2-40B4-BE49-F238E27FC236}">
                  <a16:creationId xmlns:a16="http://schemas.microsoft.com/office/drawing/2014/main" id="{C9B662B7-798C-43A5-B3ED-884394C8A895}"/>
                </a:ext>
              </a:extLst>
            </p:cNvPr>
            <p:cNvSpPr txBox="1">
              <a:spLocks/>
            </p:cNvSpPr>
            <p:nvPr/>
          </p:nvSpPr>
          <p:spPr>
            <a:xfrm>
              <a:off x="4242370" y="2318897"/>
              <a:ext cx="539457" cy="8176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GB" sz="2000">
                  <a:solidFill>
                    <a:schemeClr val="bg1"/>
                  </a:solidFill>
                  <a:latin typeface="Arial" panose="020B0604020202020204" pitchFamily="34" charset="0"/>
                  <a:ea typeface="+mn-ea"/>
                  <a:cs typeface="Arial" panose="020B0604020202020204" pitchFamily="34" charset="0"/>
                </a:rPr>
                <a:t>*</a:t>
              </a:r>
              <a:endParaRPr lang="en-GB" sz="3600">
                <a:solidFill>
                  <a:schemeClr val="bg1"/>
                </a:solidFill>
                <a:latin typeface="Arial" panose="020B0604020202020204" pitchFamily="34" charset="0"/>
                <a:ea typeface="+mn-ea"/>
                <a:cs typeface="Arial" panose="020B0604020202020204" pitchFamily="34" charset="0"/>
              </a:endParaRPr>
            </a:p>
          </p:txBody>
        </p:sp>
        <p:sp>
          <p:nvSpPr>
            <p:cNvPr id="22" name="Parallelogram 21">
              <a:extLst>
                <a:ext uri="{FF2B5EF4-FFF2-40B4-BE49-F238E27FC236}">
                  <a16:creationId xmlns:a16="http://schemas.microsoft.com/office/drawing/2014/main" id="{5B2B4188-3B5D-48A8-B242-E5BC67649F62}"/>
                </a:ext>
              </a:extLst>
            </p:cNvPr>
            <p:cNvSpPr/>
            <p:nvPr/>
          </p:nvSpPr>
          <p:spPr>
            <a:xfrm rot="10800000" flipH="1">
              <a:off x="635879" y="1409044"/>
              <a:ext cx="1947906" cy="1248400"/>
            </a:xfrm>
            <a:prstGeom prst="parallelogram">
              <a:avLst>
                <a:gd name="adj" fmla="val 4053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a:extLst>
                <a:ext uri="{FF2B5EF4-FFF2-40B4-BE49-F238E27FC236}">
                  <a16:creationId xmlns:a16="http://schemas.microsoft.com/office/drawing/2014/main" id="{A3876D3E-B629-4686-906C-83694494BB79}"/>
                </a:ext>
              </a:extLst>
            </p:cNvPr>
            <p:cNvSpPr/>
            <p:nvPr/>
          </p:nvSpPr>
          <p:spPr>
            <a:xfrm rot="10800000" flipH="1">
              <a:off x="1181176" y="2727712"/>
              <a:ext cx="1947906" cy="1248400"/>
            </a:xfrm>
            <a:prstGeom prst="parallelogram">
              <a:avLst>
                <a:gd name="adj" fmla="val 4053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a:extLst>
                <a:ext uri="{FF2B5EF4-FFF2-40B4-BE49-F238E27FC236}">
                  <a16:creationId xmlns:a16="http://schemas.microsoft.com/office/drawing/2014/main" id="{B21ADAC8-F758-4F55-B81D-C3E685D3504D}"/>
                </a:ext>
              </a:extLst>
            </p:cNvPr>
            <p:cNvSpPr/>
            <p:nvPr/>
          </p:nvSpPr>
          <p:spPr>
            <a:xfrm rot="10800000" flipH="1">
              <a:off x="1734464" y="4102239"/>
              <a:ext cx="1947906" cy="1248400"/>
            </a:xfrm>
            <a:prstGeom prst="parallelogram">
              <a:avLst>
                <a:gd name="adj" fmla="val 4053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a:extLst>
                <a:ext uri="{FF2B5EF4-FFF2-40B4-BE49-F238E27FC236}">
                  <a16:creationId xmlns:a16="http://schemas.microsoft.com/office/drawing/2014/main" id="{2E1BA46B-59B2-4215-B9A6-CF8ADFFC1747}"/>
                </a:ext>
              </a:extLst>
            </p:cNvPr>
            <p:cNvSpPr/>
            <p:nvPr/>
          </p:nvSpPr>
          <p:spPr>
            <a:xfrm rot="10800000" flipH="1">
              <a:off x="2255670" y="5418823"/>
              <a:ext cx="1947906" cy="1248400"/>
            </a:xfrm>
            <a:prstGeom prst="parallelogram">
              <a:avLst>
                <a:gd name="adj" fmla="val 4053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8CA775F4-B24E-4FF2-A225-812F3AC63DA9}"/>
                </a:ext>
              </a:extLst>
            </p:cNvPr>
            <p:cNvSpPr/>
            <p:nvPr/>
          </p:nvSpPr>
          <p:spPr>
            <a:xfrm>
              <a:off x="372245" y="1406106"/>
              <a:ext cx="1313411" cy="1248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0FDDA277-C10C-4C3B-B1A7-FDCF94057E84}"/>
                </a:ext>
              </a:extLst>
            </p:cNvPr>
            <p:cNvSpPr/>
            <p:nvPr/>
          </p:nvSpPr>
          <p:spPr>
            <a:xfrm>
              <a:off x="360201" y="2727712"/>
              <a:ext cx="1433786" cy="1248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C134709-16FF-4FEA-B761-BBF3AC8F1BAE}"/>
                </a:ext>
              </a:extLst>
            </p:cNvPr>
            <p:cNvSpPr/>
            <p:nvPr/>
          </p:nvSpPr>
          <p:spPr>
            <a:xfrm>
              <a:off x="353113" y="4102240"/>
              <a:ext cx="2405149" cy="1248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254FAC6D-ECC6-4A3F-AE49-C4C6C2EC3F0A}"/>
                </a:ext>
              </a:extLst>
            </p:cNvPr>
            <p:cNvSpPr/>
            <p:nvPr/>
          </p:nvSpPr>
          <p:spPr>
            <a:xfrm>
              <a:off x="357165" y="5418800"/>
              <a:ext cx="2419928" cy="124842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9AC7F334-50B8-4C21-95D7-DEF0024889AB}"/>
                </a:ext>
              </a:extLst>
            </p:cNvPr>
            <p:cNvSpPr txBox="1"/>
            <p:nvPr/>
          </p:nvSpPr>
          <p:spPr>
            <a:xfrm>
              <a:off x="226761" y="1707027"/>
              <a:ext cx="2310752" cy="738664"/>
            </a:xfrm>
            <a:prstGeom prst="rect">
              <a:avLst/>
            </a:prstGeom>
            <a:noFill/>
          </p:spPr>
          <p:txBody>
            <a:bodyPr wrap="square" rtlCol="0">
              <a:spAutoFit/>
            </a:bodyPr>
            <a:lstStyle/>
            <a:p>
              <a:pPr algn="ctr"/>
              <a:r>
                <a:rPr lang="en-GB" sz="2400" b="1">
                  <a:solidFill>
                    <a:schemeClr val="bg1"/>
                  </a:solidFill>
                </a:rPr>
                <a:t> </a:t>
              </a:r>
              <a:r>
                <a:rPr lang="en-GB">
                  <a:solidFill>
                    <a:schemeClr val="bg1"/>
                  </a:solidFill>
                </a:rPr>
                <a:t>ATMPS in development </a:t>
              </a:r>
            </a:p>
          </p:txBody>
        </p:sp>
        <p:sp>
          <p:nvSpPr>
            <p:cNvPr id="32" name="TextBox 31">
              <a:extLst>
                <a:ext uri="{FF2B5EF4-FFF2-40B4-BE49-F238E27FC236}">
                  <a16:creationId xmlns:a16="http://schemas.microsoft.com/office/drawing/2014/main" id="{86DDED53-2933-4797-91F8-D69D868E378B}"/>
                </a:ext>
              </a:extLst>
            </p:cNvPr>
            <p:cNvSpPr txBox="1"/>
            <p:nvPr/>
          </p:nvSpPr>
          <p:spPr>
            <a:xfrm>
              <a:off x="808824" y="2972135"/>
              <a:ext cx="1516609" cy="738664"/>
            </a:xfrm>
            <a:prstGeom prst="rect">
              <a:avLst/>
            </a:prstGeom>
            <a:noFill/>
          </p:spPr>
          <p:txBody>
            <a:bodyPr wrap="square" rtlCol="0">
              <a:spAutoFit/>
            </a:bodyPr>
            <a:lstStyle/>
            <a:p>
              <a:pPr algn="ctr"/>
              <a:r>
                <a:rPr lang="en-GB" sz="2400" b="1">
                  <a:solidFill>
                    <a:schemeClr val="bg1"/>
                  </a:solidFill>
                </a:rPr>
                <a:t> </a:t>
              </a:r>
              <a:r>
                <a:rPr lang="en-GB">
                  <a:solidFill>
                    <a:schemeClr val="bg1"/>
                  </a:solidFill>
                </a:rPr>
                <a:t>Cell Therapy Developers</a:t>
              </a:r>
            </a:p>
          </p:txBody>
        </p:sp>
        <p:sp>
          <p:nvSpPr>
            <p:cNvPr id="33" name="TextBox 32">
              <a:extLst>
                <a:ext uri="{FF2B5EF4-FFF2-40B4-BE49-F238E27FC236}">
                  <a16:creationId xmlns:a16="http://schemas.microsoft.com/office/drawing/2014/main" id="{6A851310-D6F9-4582-ACD9-227DCF151D4F}"/>
                </a:ext>
              </a:extLst>
            </p:cNvPr>
            <p:cNvSpPr txBox="1"/>
            <p:nvPr/>
          </p:nvSpPr>
          <p:spPr>
            <a:xfrm>
              <a:off x="506477" y="4352003"/>
              <a:ext cx="2741869" cy="923330"/>
            </a:xfrm>
            <a:prstGeom prst="rect">
              <a:avLst/>
            </a:prstGeom>
            <a:noFill/>
            <a:ln>
              <a:noFill/>
            </a:ln>
          </p:spPr>
          <p:txBody>
            <a:bodyPr wrap="square" rtlCol="0">
              <a:spAutoFit/>
            </a:bodyPr>
            <a:lstStyle/>
            <a:p>
              <a:pPr algn="ctr"/>
              <a:r>
                <a:rPr lang="en-GB">
                  <a:solidFill>
                    <a:schemeClr val="bg1"/>
                  </a:solidFill>
                </a:rPr>
                <a:t>Therapies Expected to be submitted for approval by 2022</a:t>
              </a:r>
            </a:p>
          </p:txBody>
        </p:sp>
        <p:sp>
          <p:nvSpPr>
            <p:cNvPr id="34" name="TextBox 33">
              <a:extLst>
                <a:ext uri="{FF2B5EF4-FFF2-40B4-BE49-F238E27FC236}">
                  <a16:creationId xmlns:a16="http://schemas.microsoft.com/office/drawing/2014/main" id="{6A330A62-A64C-4EB6-BA46-69E9A486B4D1}"/>
                </a:ext>
              </a:extLst>
            </p:cNvPr>
            <p:cNvSpPr txBox="1"/>
            <p:nvPr/>
          </p:nvSpPr>
          <p:spPr>
            <a:xfrm>
              <a:off x="408873" y="5644067"/>
              <a:ext cx="3337982" cy="923330"/>
            </a:xfrm>
            <a:prstGeom prst="rect">
              <a:avLst/>
            </a:prstGeom>
            <a:noFill/>
          </p:spPr>
          <p:txBody>
            <a:bodyPr wrap="square" rtlCol="0">
              <a:spAutoFit/>
            </a:bodyPr>
            <a:lstStyle/>
            <a:p>
              <a:pPr algn="ctr"/>
              <a:r>
                <a:rPr lang="en-GB">
                  <a:solidFill>
                    <a:schemeClr val="bg1"/>
                  </a:solidFill>
                </a:rPr>
                <a:t>Therapies that have been approved and are available for patients therapies</a:t>
              </a:r>
            </a:p>
          </p:txBody>
        </p:sp>
        <p:cxnSp>
          <p:nvCxnSpPr>
            <p:cNvPr id="35" name="Straight Arrow Connector 34">
              <a:extLst>
                <a:ext uri="{FF2B5EF4-FFF2-40B4-BE49-F238E27FC236}">
                  <a16:creationId xmlns:a16="http://schemas.microsoft.com/office/drawing/2014/main" id="{D21E9161-B07F-4AB4-B5EC-D05C7AB206A8}"/>
                </a:ext>
              </a:extLst>
            </p:cNvPr>
            <p:cNvCxnSpPr/>
            <p:nvPr/>
          </p:nvCxnSpPr>
          <p:spPr>
            <a:xfrm flipH="1">
              <a:off x="4864346" y="1304127"/>
              <a:ext cx="2193404" cy="539542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3DA789E5-8F99-4F7B-AF1B-2C856A5AC544}"/>
                </a:ext>
              </a:extLst>
            </p:cNvPr>
            <p:cNvSpPr/>
            <p:nvPr/>
          </p:nvSpPr>
          <p:spPr>
            <a:xfrm>
              <a:off x="7027396" y="1294134"/>
              <a:ext cx="62156" cy="78338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7146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3E2CF8-768C-42DB-A62B-507ED6C34227}"/>
              </a:ext>
            </a:extLst>
          </p:cNvPr>
          <p:cNvSpPr txBox="1">
            <a:spLocks/>
          </p:cNvSpPr>
          <p:nvPr/>
        </p:nvSpPr>
        <p:spPr>
          <a:xfrm>
            <a:off x="710004" y="520134"/>
            <a:ext cx="9638888" cy="1251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626E01"/>
                </a:solidFill>
                <a:effectLst/>
                <a:uLnTx/>
                <a:uFillTx/>
                <a:latin typeface="Arial" panose="020B0604020202020204" pitchFamily="34" charset="0"/>
                <a:ea typeface="+mj-ea"/>
                <a:cs typeface="Arial" panose="020B0604020202020204" pitchFamily="34" charset="0"/>
              </a:rPr>
              <a:t>The changing landscape</a:t>
            </a:r>
          </a:p>
        </p:txBody>
      </p:sp>
      <p:sp>
        <p:nvSpPr>
          <p:cNvPr id="31" name="Title 1">
            <a:extLst>
              <a:ext uri="{FF2B5EF4-FFF2-40B4-BE49-F238E27FC236}">
                <a16:creationId xmlns:a16="http://schemas.microsoft.com/office/drawing/2014/main" id="{16E5231D-9DCA-403F-9F50-F6B91F7C3002}"/>
              </a:ext>
            </a:extLst>
          </p:cNvPr>
          <p:cNvSpPr txBox="1">
            <a:spLocks/>
          </p:cNvSpPr>
          <p:nvPr/>
        </p:nvSpPr>
        <p:spPr>
          <a:xfrm>
            <a:off x="710004" y="1871831"/>
            <a:ext cx="10452367" cy="420624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marR="0" lvl="0" indent="-285750" algn="just"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As a result changes need to be made in our approach to licencing, consent, IDM testing, collection, processing, release testing, signoff and transportation of allogeneic cell donations</a:t>
            </a:r>
          </a:p>
          <a:p>
            <a:pPr marL="285750" marR="0" lvl="0" indent="-285750" algn="just"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en-GB" sz="2400">
                <a:solidFill>
                  <a:prstClr val="black"/>
                </a:solidFill>
                <a:latin typeface="Arial" panose="020B0604020202020204" pitchFamily="34" charset="0"/>
                <a:cs typeface="Arial" panose="020B0604020202020204" pitchFamily="34" charset="0"/>
              </a:rPr>
              <a:t>These changes need to be made in order to facilitate increased numbers of clinical trials and routine production of therapeutic products</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a:p>
            <a:pPr marL="285750" marR="0" lvl="0" indent="-285750" algn="just"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Apheresis in particular will be in </a:t>
            </a:r>
            <a:r>
              <a:rPr kumimoji="0" lang="en-GB" sz="2400" b="1" i="0" u="sng"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very</a:t>
            </a: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 high demand</a:t>
            </a:r>
            <a:endParaRPr kumimoji="0" lang="en-GB" sz="17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GB" sz="17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983270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tient_Appeal_Reign_hospital_2">
            <a:extLst>
              <a:ext uri="{FF2B5EF4-FFF2-40B4-BE49-F238E27FC236}">
                <a16:creationId xmlns:a16="http://schemas.microsoft.com/office/drawing/2014/main" id="{78901916-B87E-47C5-8980-28CCCCA1B7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69" r="8010" b="-1"/>
          <a:stretch/>
        </p:blipFill>
        <p:spPr bwMode="auto">
          <a:xfrm>
            <a:off x="183776" y="224431"/>
            <a:ext cx="9767048" cy="640913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D3E2CF8-768C-42DB-A62B-507ED6C34227}"/>
              </a:ext>
            </a:extLst>
          </p:cNvPr>
          <p:cNvSpPr txBox="1">
            <a:spLocks/>
          </p:cNvSpPr>
          <p:nvPr/>
        </p:nvSpPr>
        <p:spPr>
          <a:xfrm>
            <a:off x="470290" y="0"/>
            <a:ext cx="8036719" cy="1899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700" b="1">
                <a:solidFill>
                  <a:srgbClr val="626E01"/>
                </a:solidFill>
                <a:latin typeface="Arial" panose="020B0604020202020204" pitchFamily="34" charset="0"/>
                <a:cs typeface="Arial" panose="020B0604020202020204" pitchFamily="34" charset="0"/>
              </a:rPr>
              <a:t>Ramifications…</a:t>
            </a:r>
          </a:p>
        </p:txBody>
      </p:sp>
      <p:sp>
        <p:nvSpPr>
          <p:cNvPr id="9" name="TextBox 8">
            <a:extLst>
              <a:ext uri="{FF2B5EF4-FFF2-40B4-BE49-F238E27FC236}">
                <a16:creationId xmlns:a16="http://schemas.microsoft.com/office/drawing/2014/main" id="{3258FCA6-9B37-477B-BF9B-C54E9CCE7274}"/>
              </a:ext>
            </a:extLst>
          </p:cNvPr>
          <p:cNvSpPr txBox="1"/>
          <p:nvPr/>
        </p:nvSpPr>
        <p:spPr>
          <a:xfrm>
            <a:off x="6529893" y="4034826"/>
            <a:ext cx="3216536" cy="2308324"/>
          </a:xfrm>
          <a:prstGeom prst="rect">
            <a:avLst/>
          </a:prstGeom>
          <a:noFill/>
        </p:spPr>
        <p:txBody>
          <a:bodyPr wrap="square">
            <a:spAutoFit/>
          </a:bodyPr>
          <a:lstStyle/>
          <a:p>
            <a:pPr algn="ctr"/>
            <a:r>
              <a:rPr lang="en-GB" sz="2400" i="1">
                <a:solidFill>
                  <a:srgbClr val="626E01"/>
                </a:solidFill>
                <a:latin typeface="Gotham Book" panose="02000603040000020004" pitchFamily="2" charset="0"/>
              </a:rPr>
              <a:t>The only thing worse than not having a treatment, is having a treatment you cannot access. </a:t>
            </a:r>
          </a:p>
        </p:txBody>
      </p:sp>
    </p:spTree>
    <p:extLst>
      <p:ext uri="{BB962C8B-B14F-4D97-AF65-F5344CB8AC3E}">
        <p14:creationId xmlns:p14="http://schemas.microsoft.com/office/powerpoint/2010/main" val="154427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3E2CF8-768C-42DB-A62B-507ED6C34227}"/>
              </a:ext>
            </a:extLst>
          </p:cNvPr>
          <p:cNvSpPr txBox="1">
            <a:spLocks/>
          </p:cNvSpPr>
          <p:nvPr/>
        </p:nvSpPr>
        <p:spPr>
          <a:xfrm>
            <a:off x="710004" y="154257"/>
            <a:ext cx="9638888" cy="1251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626E01"/>
                </a:solidFill>
                <a:effectLst/>
                <a:uLnTx/>
                <a:uFillTx/>
                <a:latin typeface="Arial" panose="020B0604020202020204" pitchFamily="34" charset="0"/>
                <a:ea typeface="+mj-ea"/>
                <a:cs typeface="Arial" panose="020B0604020202020204" pitchFamily="34" charset="0"/>
              </a:rPr>
              <a:t>Requirements - Licencing</a:t>
            </a:r>
          </a:p>
        </p:txBody>
      </p:sp>
      <p:sp>
        <p:nvSpPr>
          <p:cNvPr id="31" name="Title 1">
            <a:extLst>
              <a:ext uri="{FF2B5EF4-FFF2-40B4-BE49-F238E27FC236}">
                <a16:creationId xmlns:a16="http://schemas.microsoft.com/office/drawing/2014/main" id="{16E5231D-9DCA-403F-9F50-F6B91F7C3002}"/>
              </a:ext>
            </a:extLst>
          </p:cNvPr>
          <p:cNvSpPr txBox="1">
            <a:spLocks/>
          </p:cNvSpPr>
          <p:nvPr/>
        </p:nvSpPr>
        <p:spPr>
          <a:xfrm>
            <a:off x="434898" y="1871831"/>
            <a:ext cx="11374243" cy="420624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marR="0" lvl="0" indent="-285750" algn="just"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In order to facilitate the provision of starting materials the ATMP category needs to be added to the relevant areas of your HTA licence e.g.</a:t>
            </a:r>
          </a:p>
          <a:p>
            <a:pPr marL="742950" lvl="1" indent="-285750" algn="just">
              <a:lnSpc>
                <a:spcPct val="150000"/>
              </a:lnSpc>
              <a:spcBef>
                <a:spcPct val="0"/>
              </a:spcBef>
              <a:buFont typeface="Arial" panose="020B0604020202020204" pitchFamily="34" charset="0"/>
              <a:buChar char="•"/>
              <a:defRPr/>
            </a:pPr>
            <a:r>
              <a:rPr lang="en-GB" sz="2400">
                <a:solidFill>
                  <a:prstClr val="black"/>
                </a:solidFill>
                <a:latin typeface="Arial" panose="020B0604020202020204" pitchFamily="34" charset="0"/>
                <a:cs typeface="Arial" panose="020B0604020202020204" pitchFamily="34" charset="0"/>
              </a:rPr>
              <a:t>Collection – cell type (ATMP)</a:t>
            </a:r>
            <a:endParaRPr lang="en-GB" sz="2400">
              <a:solidFill>
                <a:prstClr val="black"/>
              </a:solidFill>
              <a:latin typeface="Arial" panose="020B0604020202020204" pitchFamily="34" charset="0"/>
              <a:ea typeface="+mj-ea"/>
              <a:cs typeface="Arial" panose="020B0604020202020204" pitchFamily="34" charset="0"/>
            </a:endParaRPr>
          </a:p>
          <a:p>
            <a:pPr marL="742950" lvl="1" indent="-285750" algn="just">
              <a:lnSpc>
                <a:spcPct val="150000"/>
              </a:lnSpc>
              <a:spcBef>
                <a:spcPct val="0"/>
              </a:spcBef>
              <a:buFont typeface="Arial" panose="020B0604020202020204" pitchFamily="34" charset="0"/>
              <a:buChar char="•"/>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Processing </a:t>
            </a:r>
            <a:r>
              <a:rPr lang="en-GB" sz="2400">
                <a:solidFill>
                  <a:prstClr val="black"/>
                </a:solidFill>
                <a:latin typeface="Arial" panose="020B0604020202020204" pitchFamily="34" charset="0"/>
                <a:cs typeface="Arial" panose="020B0604020202020204" pitchFamily="34" charset="0"/>
              </a:rPr>
              <a:t>– cell type </a:t>
            </a:r>
            <a:r>
              <a:rPr lang="en-GB" sz="2400">
                <a:solidFill>
                  <a:prstClr val="black"/>
                </a:solidFill>
                <a:latin typeface="Arial" panose="020B0604020202020204" pitchFamily="34" charset="0"/>
                <a:ea typeface="+mj-ea"/>
                <a:cs typeface="Arial" panose="020B0604020202020204" pitchFamily="34" charset="0"/>
              </a:rPr>
              <a:t>(ATMP)</a:t>
            </a:r>
          </a:p>
          <a:p>
            <a:pPr marL="742950" lvl="1" indent="-285750" algn="just">
              <a:lnSpc>
                <a:spcPct val="150000"/>
              </a:lnSpc>
              <a:spcBef>
                <a:spcPct val="0"/>
              </a:spcBef>
              <a:buFont typeface="Arial" panose="020B0604020202020204" pitchFamily="34" charset="0"/>
              <a:buChar char="•"/>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Storage </a:t>
            </a:r>
            <a:r>
              <a:rPr lang="en-GB" sz="2400">
                <a:solidFill>
                  <a:prstClr val="black"/>
                </a:solidFill>
                <a:latin typeface="Arial" panose="020B0604020202020204" pitchFamily="34" charset="0"/>
                <a:cs typeface="Arial" panose="020B0604020202020204" pitchFamily="34" charset="0"/>
              </a:rPr>
              <a:t>– cell type </a:t>
            </a: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(ATMP)</a:t>
            </a:r>
          </a:p>
          <a:p>
            <a:pPr marL="285750" marR="0" lvl="0" indent="-285750" algn="just"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Particular product </a:t>
            </a:r>
            <a:r>
              <a:rPr lang="en-GB" sz="2400">
                <a:solidFill>
                  <a:prstClr val="black"/>
                </a:solidFill>
                <a:latin typeface="Arial" panose="020B0604020202020204" pitchFamily="34" charset="0"/>
                <a:cs typeface="Arial" panose="020B0604020202020204" pitchFamily="34" charset="0"/>
              </a:rPr>
              <a:t>types will also need to be added and validated (PPD) e.g. lymphocytes for transplant are referred to as DLI, whereas these same cells used as ATMP starting material are described as PBMNC (ATMP) so the usage dictates the tissue type</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GB" sz="17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588556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3E2CF8-768C-42DB-A62B-507ED6C34227}"/>
              </a:ext>
            </a:extLst>
          </p:cNvPr>
          <p:cNvSpPr txBox="1">
            <a:spLocks/>
          </p:cNvSpPr>
          <p:nvPr/>
        </p:nvSpPr>
        <p:spPr>
          <a:xfrm>
            <a:off x="710004" y="426852"/>
            <a:ext cx="9638888" cy="1251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626E01"/>
                </a:solidFill>
                <a:effectLst/>
                <a:uLnTx/>
                <a:uFillTx/>
                <a:latin typeface="Arial" panose="020B0604020202020204" pitchFamily="34" charset="0"/>
                <a:ea typeface="+mj-ea"/>
                <a:cs typeface="Arial" panose="020B0604020202020204" pitchFamily="34" charset="0"/>
              </a:rPr>
              <a:t>Requirements - </a:t>
            </a:r>
            <a:r>
              <a:rPr lang="en-GB" sz="4000" b="1">
                <a:solidFill>
                  <a:srgbClr val="626E01"/>
                </a:solidFill>
                <a:latin typeface="Arial" panose="020B0604020202020204" pitchFamily="34" charset="0"/>
                <a:cs typeface="Arial" panose="020B0604020202020204" pitchFamily="34" charset="0"/>
              </a:rPr>
              <a:t>Consent</a:t>
            </a:r>
            <a:endParaRPr kumimoji="0" lang="en-GB" sz="4000" b="1" i="0" u="none" strike="noStrike" kern="1200" cap="none" spc="0" normalizeH="0" baseline="0" noProof="0">
              <a:ln>
                <a:noFill/>
              </a:ln>
              <a:solidFill>
                <a:srgbClr val="626E01"/>
              </a:solidFill>
              <a:effectLst/>
              <a:uLnTx/>
              <a:uFillTx/>
              <a:latin typeface="Arial" panose="020B0604020202020204" pitchFamily="34" charset="0"/>
              <a:ea typeface="+mj-ea"/>
              <a:cs typeface="Arial" panose="020B0604020202020204" pitchFamily="34" charset="0"/>
            </a:endParaRPr>
          </a:p>
        </p:txBody>
      </p:sp>
      <p:sp>
        <p:nvSpPr>
          <p:cNvPr id="31" name="Title 1">
            <a:extLst>
              <a:ext uri="{FF2B5EF4-FFF2-40B4-BE49-F238E27FC236}">
                <a16:creationId xmlns:a16="http://schemas.microsoft.com/office/drawing/2014/main" id="{16E5231D-9DCA-403F-9F50-F6B91F7C3002}"/>
              </a:ext>
            </a:extLst>
          </p:cNvPr>
          <p:cNvSpPr txBox="1">
            <a:spLocks/>
          </p:cNvSpPr>
          <p:nvPr/>
        </p:nvSpPr>
        <p:spPr>
          <a:xfrm>
            <a:off x="710004" y="1871831"/>
            <a:ext cx="10725375" cy="420624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marR="0" lvl="0" indent="-285750" algn="just"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The consent process will need broader language in order to cover potential additional uses as it could be for a clinical trial or ATMP manufacture by Pharma in addition to transplant</a:t>
            </a:r>
          </a:p>
          <a:p>
            <a:pPr marL="285750" marR="0" lvl="0" indent="-285750" algn="just"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This needs to be clearly outlined to the donor in advance of harvest in line with HTA requirements to ensure they fully understand the possible uses of their cells</a:t>
            </a:r>
          </a:p>
          <a:p>
            <a:pPr marL="285750" marR="0" lvl="0" indent="-285750" algn="just"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en-GB" sz="2400">
                <a:solidFill>
                  <a:prstClr val="black"/>
                </a:solidFill>
                <a:latin typeface="Arial" panose="020B0604020202020204" pitchFamily="34" charset="0"/>
                <a:cs typeface="Arial" panose="020B0604020202020204" pitchFamily="34" charset="0"/>
              </a:rPr>
              <a:t>A separate consent form can be developed for starting materials if you prefer this option over broad consent</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GB" sz="17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79057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3E2CF8-768C-42DB-A62B-507ED6C34227}"/>
              </a:ext>
            </a:extLst>
          </p:cNvPr>
          <p:cNvSpPr txBox="1">
            <a:spLocks/>
          </p:cNvSpPr>
          <p:nvPr/>
        </p:nvSpPr>
        <p:spPr>
          <a:xfrm>
            <a:off x="546231" y="126599"/>
            <a:ext cx="9638888" cy="1251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626E01"/>
                </a:solidFill>
                <a:effectLst/>
                <a:uLnTx/>
                <a:uFillTx/>
                <a:latin typeface="Arial" panose="020B0604020202020204" pitchFamily="34" charset="0"/>
                <a:ea typeface="+mj-ea"/>
                <a:cs typeface="Arial" panose="020B0604020202020204" pitchFamily="34" charset="0"/>
              </a:rPr>
              <a:t>Requirements - Virology</a:t>
            </a:r>
          </a:p>
        </p:txBody>
      </p:sp>
      <p:sp>
        <p:nvSpPr>
          <p:cNvPr id="31" name="Title 1">
            <a:extLst>
              <a:ext uri="{FF2B5EF4-FFF2-40B4-BE49-F238E27FC236}">
                <a16:creationId xmlns:a16="http://schemas.microsoft.com/office/drawing/2014/main" id="{16E5231D-9DCA-403F-9F50-F6B91F7C3002}"/>
              </a:ext>
            </a:extLst>
          </p:cNvPr>
          <p:cNvSpPr txBox="1">
            <a:spLocks/>
          </p:cNvSpPr>
          <p:nvPr/>
        </p:nvSpPr>
        <p:spPr>
          <a:xfrm>
            <a:off x="300251" y="1585228"/>
            <a:ext cx="11477767" cy="420624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marR="0" lvl="0" indent="-285750" algn="just"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The </a:t>
            </a:r>
            <a:r>
              <a:rPr lang="en-GB" sz="2400">
                <a:solidFill>
                  <a:prstClr val="black"/>
                </a:solidFill>
                <a:latin typeface="Arial" panose="020B0604020202020204" pitchFamily="34" charset="0"/>
                <a:cs typeface="Arial" panose="020B0604020202020204" pitchFamily="34" charset="0"/>
              </a:rPr>
              <a:t>timing required for testing changes for ATMP starting material; whereas cells for transplant can be tested up to 30 days before infusion. Day of donation testing is required for starting materials under HTA regs as there is no “urgent need”</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a:p>
            <a:pPr marL="285750" marR="0" lvl="0" indent="-285750" algn="just"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The testing requested may also be different from the standard panel required under HTA depending upon the end users requirements and geographic location</a:t>
            </a:r>
          </a:p>
          <a:p>
            <a:pPr marL="742950" lvl="1" indent="-285750" algn="just">
              <a:lnSpc>
                <a:spcPct val="150000"/>
              </a:lnSpc>
              <a:spcBef>
                <a:spcPct val="0"/>
              </a:spcBef>
              <a:buFont typeface="Arial" panose="020B0604020202020204" pitchFamily="34" charset="0"/>
              <a:buChar char="•"/>
              <a:defRPr/>
            </a:pPr>
            <a:r>
              <a:rPr lang="en-GB" sz="2400">
                <a:solidFill>
                  <a:prstClr val="black"/>
                </a:solidFill>
                <a:latin typeface="Arial" panose="020B0604020202020204" pitchFamily="34" charset="0"/>
                <a:cs typeface="Arial" panose="020B0604020202020204" pitchFamily="34" charset="0"/>
              </a:rPr>
              <a:t>E.g. for certain tissue of placental origin, Chlamydia screening is a requirement in Germany. In other countries CMV NAT is required on blood products used as starting materials</a:t>
            </a:r>
          </a:p>
          <a:p>
            <a:pPr marL="285750" indent="-285750" algn="just">
              <a:lnSpc>
                <a:spcPct val="150000"/>
              </a:lnSpc>
              <a:buFont typeface="Arial" panose="020B0604020202020204" pitchFamily="34" charset="0"/>
              <a:buChar char="•"/>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Finding CE marked tests for everything can be challenging!</a:t>
            </a:r>
          </a:p>
        </p:txBody>
      </p:sp>
    </p:spTree>
    <p:extLst>
      <p:ext uri="{BB962C8B-B14F-4D97-AF65-F5344CB8AC3E}">
        <p14:creationId xmlns:p14="http://schemas.microsoft.com/office/powerpoint/2010/main" val="3288466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3E2CF8-768C-42DB-A62B-507ED6C34227}"/>
              </a:ext>
            </a:extLst>
          </p:cNvPr>
          <p:cNvSpPr txBox="1">
            <a:spLocks/>
          </p:cNvSpPr>
          <p:nvPr/>
        </p:nvSpPr>
        <p:spPr>
          <a:xfrm>
            <a:off x="546231" y="126599"/>
            <a:ext cx="9638888" cy="1251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626E01"/>
                </a:solidFill>
                <a:effectLst/>
                <a:uLnTx/>
                <a:uFillTx/>
                <a:latin typeface="Arial" panose="020B0604020202020204" pitchFamily="34" charset="0"/>
                <a:ea typeface="+mj-ea"/>
                <a:cs typeface="Arial" panose="020B0604020202020204" pitchFamily="34" charset="0"/>
              </a:rPr>
              <a:t>Requirements - Collection</a:t>
            </a:r>
          </a:p>
        </p:txBody>
      </p:sp>
      <p:sp>
        <p:nvSpPr>
          <p:cNvPr id="31" name="Title 1">
            <a:extLst>
              <a:ext uri="{FF2B5EF4-FFF2-40B4-BE49-F238E27FC236}">
                <a16:creationId xmlns:a16="http://schemas.microsoft.com/office/drawing/2014/main" id="{16E5231D-9DCA-403F-9F50-F6B91F7C3002}"/>
              </a:ext>
            </a:extLst>
          </p:cNvPr>
          <p:cNvSpPr txBox="1">
            <a:spLocks/>
          </p:cNvSpPr>
          <p:nvPr/>
        </p:nvSpPr>
        <p:spPr>
          <a:xfrm>
            <a:off x="300251" y="1585228"/>
            <a:ext cx="11477767" cy="420624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marR="0" lvl="0" indent="-285750" algn="just"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Collection parameters need to be monitored depending upon whether or not there are plans to cryopreserve downstream</a:t>
            </a:r>
          </a:p>
          <a:p>
            <a:pPr marL="285750" indent="-285750" algn="just">
              <a:lnSpc>
                <a:spcPct val="150000"/>
              </a:lnSpc>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R</a:t>
            </a:r>
            <a:r>
              <a:rPr lang="en-GB" sz="2400" dirty="0">
                <a:solidFill>
                  <a:prstClr val="black"/>
                </a:solidFill>
                <a:latin typeface="Arial" panose="020B0604020202020204" pitchFamily="34" charset="0"/>
                <a:ea typeface="+mj-ea"/>
                <a:cs typeface="Arial" panose="020B0604020202020204" pitchFamily="34" charset="0"/>
              </a:rPr>
              <a:t>etrospective data gathered during AN </a:t>
            </a:r>
            <a:r>
              <a:rPr lang="en-GB" sz="2400" dirty="0" err="1">
                <a:solidFill>
                  <a:prstClr val="black"/>
                </a:solidFill>
                <a:latin typeface="Arial" panose="020B0604020202020204" pitchFamily="34" charset="0"/>
                <a:ea typeface="+mj-ea"/>
                <a:cs typeface="Arial" panose="020B0604020202020204" pitchFamily="34" charset="0"/>
              </a:rPr>
              <a:t>cryo’s</a:t>
            </a:r>
            <a:r>
              <a:rPr lang="en-GB" sz="2400" dirty="0">
                <a:solidFill>
                  <a:prstClr val="black"/>
                </a:solidFill>
                <a:latin typeface="Arial" panose="020B0604020202020204" pitchFamily="34" charset="0"/>
                <a:ea typeface="+mj-ea"/>
                <a:cs typeface="Arial" panose="020B0604020202020204" pitchFamily="34" charset="0"/>
              </a:rPr>
              <a:t> suggest that HCT, NC/ml and age at cryopreservation can have significant effects on CD3 and CD34 viability</a:t>
            </a:r>
          </a:p>
          <a:p>
            <a:pPr marL="742950" lvl="1" indent="-285750" algn="just">
              <a:lnSpc>
                <a:spcPct val="150000"/>
              </a:lnSpc>
              <a:buFont typeface="Arial" panose="020B0604020202020204" pitchFamily="34" charset="0"/>
              <a:buChar char="•"/>
              <a:defRPr/>
            </a:pPr>
            <a:r>
              <a:rPr lang="en-GB" sz="2400" dirty="0">
                <a:solidFill>
                  <a:prstClr val="black"/>
                </a:solidFill>
                <a:latin typeface="Arial" panose="020B0604020202020204" pitchFamily="34" charset="0"/>
                <a:ea typeface="+mj-ea"/>
                <a:cs typeface="Arial" panose="020B0604020202020204" pitchFamily="34" charset="0"/>
              </a:rPr>
              <a:t>Ideally HCT &lt;4%, NC/ml &lt; 200 x 10</a:t>
            </a:r>
            <a:r>
              <a:rPr lang="en-GB" sz="2400" baseline="30000" dirty="0">
                <a:solidFill>
                  <a:prstClr val="black"/>
                </a:solidFill>
                <a:latin typeface="Arial" panose="020B0604020202020204" pitchFamily="34" charset="0"/>
                <a:ea typeface="+mj-ea"/>
                <a:cs typeface="Arial" panose="020B0604020202020204" pitchFamily="34" charset="0"/>
              </a:rPr>
              <a:t>6</a:t>
            </a:r>
            <a:r>
              <a:rPr lang="en-GB" sz="2400" dirty="0">
                <a:solidFill>
                  <a:prstClr val="black"/>
                </a:solidFill>
                <a:latin typeface="Arial" panose="020B0604020202020204" pitchFamily="34" charset="0"/>
                <a:ea typeface="+mj-ea"/>
                <a:cs typeface="Arial" panose="020B0604020202020204" pitchFamily="34" charset="0"/>
              </a:rPr>
              <a:t>/ml, age at freezing &lt;36 hours</a:t>
            </a:r>
          </a:p>
          <a:p>
            <a:pPr marL="285750" indent="-285750" algn="just">
              <a:lnSpc>
                <a:spcPct val="150000"/>
              </a:lnSpc>
              <a:buFont typeface="Arial" panose="020B0604020202020204" pitchFamily="34" charset="0"/>
              <a:buChar char="•"/>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These may </a:t>
            </a:r>
            <a:r>
              <a:rPr lang="en-GB" sz="2400" dirty="0">
                <a:solidFill>
                  <a:prstClr val="black"/>
                </a:solidFill>
                <a:latin typeface="Arial" panose="020B0604020202020204" pitchFamily="34" charset="0"/>
                <a:cs typeface="Arial" panose="020B0604020202020204" pitchFamily="34" charset="0"/>
              </a:rPr>
              <a:t>be significant factors if a collection is performed to provide starting material for a CAR-T product for example</a:t>
            </a:r>
          </a:p>
          <a:p>
            <a:pPr marL="285750" indent="-285750" algn="just">
              <a:lnSpc>
                <a:spcPct val="150000"/>
              </a:lnSpc>
              <a:buFont typeface="Arial" panose="020B0604020202020204" pitchFamily="34" charset="0"/>
              <a:buChar char="•"/>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Other therapies may have specific collection parameters as required by the manufacturers</a:t>
            </a:r>
          </a:p>
        </p:txBody>
      </p:sp>
    </p:spTree>
    <p:extLst>
      <p:ext uri="{BB962C8B-B14F-4D97-AF65-F5344CB8AC3E}">
        <p14:creationId xmlns:p14="http://schemas.microsoft.com/office/powerpoint/2010/main" val="1572059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nthony Nolan">
      <a:dk1>
        <a:srgbClr val="000000"/>
      </a:dk1>
      <a:lt1>
        <a:srgbClr val="FFFFFF"/>
      </a:lt1>
      <a:dk2>
        <a:srgbClr val="A6B11F"/>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E2CBD25E9F6843BC4FD20C580E3A30" ma:contentTypeVersion="14" ma:contentTypeDescription="Create a new document." ma:contentTypeScope="" ma:versionID="bfc2275c115c21ef1a79efed4e45d7ff">
  <xsd:schema xmlns:xsd="http://www.w3.org/2001/XMLSchema" xmlns:xs="http://www.w3.org/2001/XMLSchema" xmlns:p="http://schemas.microsoft.com/office/2006/metadata/properties" xmlns:ns3="af9cd001-3184-406b-9fd9-2e5385bb1dfa" xmlns:ns4="b107c243-6d5b-4d6f-94c4-970711d726c5" targetNamespace="http://schemas.microsoft.com/office/2006/metadata/properties" ma:root="true" ma:fieldsID="368d7c68d996bcf396efafbec078423c" ns3:_="" ns4:_="">
    <xsd:import namespace="af9cd001-3184-406b-9fd9-2e5385bb1dfa"/>
    <xsd:import namespace="b107c243-6d5b-4d6f-94c4-970711d726c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cd001-3184-406b-9fd9-2e5385bb1d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107c243-6d5b-4d6f-94c4-970711d726c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07C17F-C0E7-4E8E-B038-B05815AF2714}">
  <ds:schemaRefs>
    <ds:schemaRef ds:uri="af9cd001-3184-406b-9fd9-2e5385bb1dfa"/>
    <ds:schemaRef ds:uri="b107c243-6d5b-4d6f-94c4-970711d726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AD6AB81-80B3-466B-AA37-DB6928451E31}">
  <ds:schemaRefs>
    <ds:schemaRef ds:uri="af9cd001-3184-406b-9fd9-2e5385bb1dfa"/>
    <ds:schemaRef ds:uri="b107c243-6d5b-4d6f-94c4-970711d726c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F727136-9329-4AD2-9AF3-B719D758D6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TotalTime>
  <Words>928</Words>
  <Application>Microsoft Office PowerPoint</Application>
  <PresentationFormat>Widescreen</PresentationFormat>
  <Paragraphs>86</Paragraphs>
  <Slides>14</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Gotham Bold</vt:lpstr>
      <vt:lpstr>Gotham Book</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Griffee</dc:creator>
  <cp:lastModifiedBy>Roger Horton</cp:lastModifiedBy>
  <cp:revision>1</cp:revision>
  <cp:lastPrinted>2021-07-13T07:29:09Z</cp:lastPrinted>
  <dcterms:created xsi:type="dcterms:W3CDTF">2021-01-21T12:44:42Z</dcterms:created>
  <dcterms:modified xsi:type="dcterms:W3CDTF">2022-06-11T09:07:18Z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0x0101004BE2CBD25E9F6843BC4FD20C580E3A30</vt:lpwstr>
  </property>
</Properties>
</file>