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59" r:id="rId6"/>
    <p:sldId id="264" r:id="rId7"/>
    <p:sldId id="261" r:id="rId8"/>
    <p:sldId id="266" r:id="rId9"/>
    <p:sldId id="26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4ED"/>
    <a:srgbClr val="D8DCFE"/>
    <a:srgbClr val="A2B9E2"/>
    <a:srgbClr val="BCCCEA"/>
    <a:srgbClr val="B6C8E8"/>
    <a:srgbClr val="C0A8D8"/>
    <a:srgbClr val="188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8" autoAdjust="0"/>
    <p:restoredTop sz="94049" autoAdjust="0"/>
  </p:normalViewPr>
  <p:slideViewPr>
    <p:cSldViewPr snapToGrid="0">
      <p:cViewPr varScale="1">
        <p:scale>
          <a:sx n="86" d="100"/>
          <a:sy n="86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://blender.stackexchange.com/questions/68943/how-to-achieve-a-microbe-bacteria-material" TargetMode="External"/><Relationship Id="rId1" Type="http://schemas.openxmlformats.org/officeDocument/2006/relationships/image" Target="../media/image5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://blender.stackexchange.com/questions/68943/how-to-achieve-a-microbe-bacteria-material" TargetMode="External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985E6-F6B8-4B45-B615-1793EE952C79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AB626B-B239-4BF1-A989-8C4D009FB8D3}">
      <dgm:prSet phldrT="[Text]"/>
      <dgm:spPr/>
      <dgm:t>
        <a:bodyPr/>
        <a:lstStyle/>
        <a:p>
          <a:r>
            <a: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Identify &amp; score risk</a:t>
          </a:r>
        </a:p>
      </dgm:t>
    </dgm:pt>
    <dgm:pt modelId="{C50C113A-5FCD-433F-BFE2-C4E74F20253C}" type="parTrans" cxnId="{9DEBB629-F038-44D8-AA5F-7DC417F352B5}">
      <dgm:prSet/>
      <dgm:spPr/>
      <dgm:t>
        <a:bodyPr/>
        <a:lstStyle/>
        <a:p>
          <a:endParaRPr lang="en-GB"/>
        </a:p>
      </dgm:t>
    </dgm:pt>
    <dgm:pt modelId="{C9B6B84D-F100-4A9E-B959-BA2146C4C536}" type="sibTrans" cxnId="{9DEBB629-F038-44D8-AA5F-7DC417F352B5}">
      <dgm:prSet/>
      <dgm:spPr/>
      <dgm:t>
        <a:bodyPr/>
        <a:lstStyle/>
        <a:p>
          <a:endParaRPr lang="en-GB"/>
        </a:p>
      </dgm:t>
    </dgm:pt>
    <dgm:pt modelId="{77895B24-7675-4083-A4D5-DD3B2F616814}">
      <dgm:prSet phldrT="[Text]"/>
      <dgm:spPr/>
      <dgm:t>
        <a:bodyPr/>
        <a:lstStyle/>
        <a:p>
          <a:r>
            <a: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Assess existing controls</a:t>
          </a:r>
        </a:p>
      </dgm:t>
    </dgm:pt>
    <dgm:pt modelId="{BE626ECB-D03B-441E-BE20-6EA3D3F8666A}" type="parTrans" cxnId="{C1439AE6-567D-4E93-BAD6-805385FF2F12}">
      <dgm:prSet/>
      <dgm:spPr/>
      <dgm:t>
        <a:bodyPr/>
        <a:lstStyle/>
        <a:p>
          <a:endParaRPr lang="en-GB"/>
        </a:p>
      </dgm:t>
    </dgm:pt>
    <dgm:pt modelId="{D2F7A077-9A37-445A-9FEF-E0C5DA0E1A69}" type="sibTrans" cxnId="{C1439AE6-567D-4E93-BAD6-805385FF2F12}">
      <dgm:prSet/>
      <dgm:spPr/>
      <dgm:t>
        <a:bodyPr/>
        <a:lstStyle/>
        <a:p>
          <a:endParaRPr lang="en-GB"/>
        </a:p>
      </dgm:t>
    </dgm:pt>
    <dgm:pt modelId="{1837D022-FD21-439C-B030-CE1AFC81DBB4}">
      <dgm:prSet phldrT="[Text]"/>
      <dgm:spPr/>
      <dgm:t>
        <a:bodyPr/>
        <a:lstStyle/>
        <a:p>
          <a:r>
            <a: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Identify &amp; implement additional controls </a:t>
          </a:r>
        </a:p>
      </dgm:t>
    </dgm:pt>
    <dgm:pt modelId="{BE607352-2965-436B-8560-030870FC2151}" type="parTrans" cxnId="{9FB2334E-02BF-4173-AD1C-791257B148B8}">
      <dgm:prSet/>
      <dgm:spPr/>
      <dgm:t>
        <a:bodyPr/>
        <a:lstStyle/>
        <a:p>
          <a:endParaRPr lang="en-GB"/>
        </a:p>
      </dgm:t>
    </dgm:pt>
    <dgm:pt modelId="{FA5A149C-2A71-45E7-91A0-6A3B358FBB4A}" type="sibTrans" cxnId="{9FB2334E-02BF-4173-AD1C-791257B148B8}">
      <dgm:prSet/>
      <dgm:spPr/>
      <dgm:t>
        <a:bodyPr/>
        <a:lstStyle/>
        <a:p>
          <a:endParaRPr lang="en-GB"/>
        </a:p>
      </dgm:t>
    </dgm:pt>
    <dgm:pt modelId="{09611F9B-14A4-40EA-B97C-4589990F9EF6}">
      <dgm:prSet phldrT="[Text]"/>
      <dgm:spPr/>
      <dgm:t>
        <a:bodyPr/>
        <a:lstStyle/>
        <a:p>
          <a:r>
            <a: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Monitor</a:t>
          </a:r>
        </a:p>
      </dgm:t>
    </dgm:pt>
    <dgm:pt modelId="{B4FDA635-6BBC-4EAA-BE30-9838CF6844EE}" type="parTrans" cxnId="{F0BBAE3C-91F0-41B3-92D0-0D859A5B1185}">
      <dgm:prSet/>
      <dgm:spPr/>
      <dgm:t>
        <a:bodyPr/>
        <a:lstStyle/>
        <a:p>
          <a:endParaRPr lang="en-GB"/>
        </a:p>
      </dgm:t>
    </dgm:pt>
    <dgm:pt modelId="{1FB88F18-1EB6-4C43-947A-D93D8ADEA4F1}" type="sibTrans" cxnId="{F0BBAE3C-91F0-41B3-92D0-0D859A5B1185}">
      <dgm:prSet/>
      <dgm:spPr/>
      <dgm:t>
        <a:bodyPr/>
        <a:lstStyle/>
        <a:p>
          <a:endParaRPr lang="en-GB"/>
        </a:p>
      </dgm:t>
    </dgm:pt>
    <dgm:pt modelId="{E0FDBCD5-0462-4B88-9C9B-EADE2EC01FCA}">
      <dgm:prSet phldrT="[Text]"/>
      <dgm:spPr/>
      <dgm:t>
        <a:bodyPr/>
        <a:lstStyle/>
        <a:p>
          <a:r>
            <a: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Periodic review</a:t>
          </a:r>
        </a:p>
      </dgm:t>
    </dgm:pt>
    <dgm:pt modelId="{2458BAB0-CE95-48DE-99A5-0E33AE8F062F}" type="parTrans" cxnId="{F92503F1-9267-49EC-A263-4797671C5ACE}">
      <dgm:prSet/>
      <dgm:spPr/>
      <dgm:t>
        <a:bodyPr/>
        <a:lstStyle/>
        <a:p>
          <a:endParaRPr lang="en-GB"/>
        </a:p>
      </dgm:t>
    </dgm:pt>
    <dgm:pt modelId="{544AAE08-0571-4F25-8D5D-EFC8E85753EA}" type="sibTrans" cxnId="{F92503F1-9267-49EC-A263-4797671C5ACE}">
      <dgm:prSet/>
      <dgm:spPr/>
      <dgm:t>
        <a:bodyPr/>
        <a:lstStyle/>
        <a:p>
          <a:endParaRPr lang="en-GB"/>
        </a:p>
      </dgm:t>
    </dgm:pt>
    <dgm:pt modelId="{41B1983C-DEF4-4DDC-AE8A-12A2CC456968}" type="pres">
      <dgm:prSet presAssocID="{D20985E6-F6B8-4B45-B615-1793EE952C79}" presName="cycle" presStyleCnt="0">
        <dgm:presLayoutVars>
          <dgm:dir/>
          <dgm:resizeHandles val="exact"/>
        </dgm:presLayoutVars>
      </dgm:prSet>
      <dgm:spPr/>
    </dgm:pt>
    <dgm:pt modelId="{8C5AF47C-6680-4DAA-953B-A43DC8A03C1D}" type="pres">
      <dgm:prSet presAssocID="{05AB626B-B239-4BF1-A989-8C4D009FB8D3}" presName="dummy" presStyleCnt="0"/>
      <dgm:spPr/>
    </dgm:pt>
    <dgm:pt modelId="{D323447B-5E88-456B-B226-82F7CCEF157E}" type="pres">
      <dgm:prSet presAssocID="{05AB626B-B239-4BF1-A989-8C4D009FB8D3}" presName="node" presStyleLbl="revTx" presStyleIdx="0" presStyleCnt="5">
        <dgm:presLayoutVars>
          <dgm:bulletEnabled val="1"/>
        </dgm:presLayoutVars>
      </dgm:prSet>
      <dgm:spPr/>
    </dgm:pt>
    <dgm:pt modelId="{F7C6DEFC-D881-4778-9A8B-045053BFA61C}" type="pres">
      <dgm:prSet presAssocID="{C9B6B84D-F100-4A9E-B959-BA2146C4C536}" presName="sibTrans" presStyleLbl="node1" presStyleIdx="0" presStyleCnt="5"/>
      <dgm:spPr/>
    </dgm:pt>
    <dgm:pt modelId="{4254E628-4849-4734-99F3-AFD4EA4B8901}" type="pres">
      <dgm:prSet presAssocID="{77895B24-7675-4083-A4D5-DD3B2F616814}" presName="dummy" presStyleCnt="0"/>
      <dgm:spPr/>
    </dgm:pt>
    <dgm:pt modelId="{6A172F3B-39F0-438E-A799-FC223FF6593E}" type="pres">
      <dgm:prSet presAssocID="{77895B24-7675-4083-A4D5-DD3B2F616814}" presName="node" presStyleLbl="revTx" presStyleIdx="1" presStyleCnt="5">
        <dgm:presLayoutVars>
          <dgm:bulletEnabled val="1"/>
        </dgm:presLayoutVars>
      </dgm:prSet>
      <dgm:spPr/>
    </dgm:pt>
    <dgm:pt modelId="{69AB8561-58C7-4B38-BBEB-3C9138403EF7}" type="pres">
      <dgm:prSet presAssocID="{D2F7A077-9A37-445A-9FEF-E0C5DA0E1A69}" presName="sibTrans" presStyleLbl="node1" presStyleIdx="1" presStyleCnt="5" custScaleX="99332" custScaleY="102004" custLinFactNeighborX="2234" custLinFactNeighborY="-1945"/>
      <dgm:spPr/>
    </dgm:pt>
    <dgm:pt modelId="{428445EC-07C9-48F8-8FE3-F9F937A76490}" type="pres">
      <dgm:prSet presAssocID="{1837D022-FD21-439C-B030-CE1AFC81DBB4}" presName="dummy" presStyleCnt="0"/>
      <dgm:spPr/>
    </dgm:pt>
    <dgm:pt modelId="{9D660458-45D4-4915-8A97-F24267EA6D76}" type="pres">
      <dgm:prSet presAssocID="{1837D022-FD21-439C-B030-CE1AFC81DBB4}" presName="node" presStyleLbl="revTx" presStyleIdx="2" presStyleCnt="5">
        <dgm:presLayoutVars>
          <dgm:bulletEnabled val="1"/>
        </dgm:presLayoutVars>
      </dgm:prSet>
      <dgm:spPr/>
    </dgm:pt>
    <dgm:pt modelId="{CF877BC3-3018-4578-8889-C10643DDF543}" type="pres">
      <dgm:prSet presAssocID="{FA5A149C-2A71-45E7-91A0-6A3B358FBB4A}" presName="sibTrans" presStyleLbl="node1" presStyleIdx="2" presStyleCnt="5" custLinFactNeighborX="-4478" custLinFactNeighborY="-2947"/>
      <dgm:spPr/>
    </dgm:pt>
    <dgm:pt modelId="{63179C67-818C-4F10-9402-29A07A6B9264}" type="pres">
      <dgm:prSet presAssocID="{09611F9B-14A4-40EA-B97C-4589990F9EF6}" presName="dummy" presStyleCnt="0"/>
      <dgm:spPr/>
    </dgm:pt>
    <dgm:pt modelId="{F10EC020-8A87-4E7D-AEC4-D2F5C9CA3124}" type="pres">
      <dgm:prSet presAssocID="{09611F9B-14A4-40EA-B97C-4589990F9EF6}" presName="node" presStyleLbl="revTx" presStyleIdx="3" presStyleCnt="5">
        <dgm:presLayoutVars>
          <dgm:bulletEnabled val="1"/>
        </dgm:presLayoutVars>
      </dgm:prSet>
      <dgm:spPr/>
    </dgm:pt>
    <dgm:pt modelId="{D7AC96A7-F49D-4FBA-94FD-FF8A43E30E04}" type="pres">
      <dgm:prSet presAssocID="{1FB88F18-1EB6-4C43-947A-D93D8ADEA4F1}" presName="sibTrans" presStyleLbl="node1" presStyleIdx="3" presStyleCnt="5"/>
      <dgm:spPr/>
    </dgm:pt>
    <dgm:pt modelId="{9A8D0E58-FE15-4245-A0CD-B7C1BAEDE092}" type="pres">
      <dgm:prSet presAssocID="{E0FDBCD5-0462-4B88-9C9B-EADE2EC01FCA}" presName="dummy" presStyleCnt="0"/>
      <dgm:spPr/>
    </dgm:pt>
    <dgm:pt modelId="{5B02B91B-EA63-4FF1-98A2-B3944B9A0092}" type="pres">
      <dgm:prSet presAssocID="{E0FDBCD5-0462-4B88-9C9B-EADE2EC01FCA}" presName="node" presStyleLbl="revTx" presStyleIdx="4" presStyleCnt="5">
        <dgm:presLayoutVars>
          <dgm:bulletEnabled val="1"/>
        </dgm:presLayoutVars>
      </dgm:prSet>
      <dgm:spPr/>
    </dgm:pt>
    <dgm:pt modelId="{F76CBC7E-DB95-4422-8274-B3606D9B4544}" type="pres">
      <dgm:prSet presAssocID="{544AAE08-0571-4F25-8D5D-EFC8E85753EA}" presName="sibTrans" presStyleLbl="node1" presStyleIdx="4" presStyleCnt="5"/>
      <dgm:spPr/>
    </dgm:pt>
  </dgm:ptLst>
  <dgm:cxnLst>
    <dgm:cxn modelId="{8E75CF07-569D-4FD3-BE74-8D3139653DA3}" type="presOf" srcId="{09611F9B-14A4-40EA-B97C-4589990F9EF6}" destId="{F10EC020-8A87-4E7D-AEC4-D2F5C9CA3124}" srcOrd="0" destOrd="0" presId="urn:microsoft.com/office/officeart/2005/8/layout/cycle1"/>
    <dgm:cxn modelId="{3081EE07-FEFB-41F2-A55D-2FCA70494B22}" type="presOf" srcId="{D2F7A077-9A37-445A-9FEF-E0C5DA0E1A69}" destId="{69AB8561-58C7-4B38-BBEB-3C9138403EF7}" srcOrd="0" destOrd="0" presId="urn:microsoft.com/office/officeart/2005/8/layout/cycle1"/>
    <dgm:cxn modelId="{9DEBB629-F038-44D8-AA5F-7DC417F352B5}" srcId="{D20985E6-F6B8-4B45-B615-1793EE952C79}" destId="{05AB626B-B239-4BF1-A989-8C4D009FB8D3}" srcOrd="0" destOrd="0" parTransId="{C50C113A-5FCD-433F-BFE2-C4E74F20253C}" sibTransId="{C9B6B84D-F100-4A9E-B959-BA2146C4C536}"/>
    <dgm:cxn modelId="{01F0FA35-C51A-4C93-8D3D-4F8D344A5F7E}" type="presOf" srcId="{05AB626B-B239-4BF1-A989-8C4D009FB8D3}" destId="{D323447B-5E88-456B-B226-82F7CCEF157E}" srcOrd="0" destOrd="0" presId="urn:microsoft.com/office/officeart/2005/8/layout/cycle1"/>
    <dgm:cxn modelId="{F0BBAE3C-91F0-41B3-92D0-0D859A5B1185}" srcId="{D20985E6-F6B8-4B45-B615-1793EE952C79}" destId="{09611F9B-14A4-40EA-B97C-4589990F9EF6}" srcOrd="3" destOrd="0" parTransId="{B4FDA635-6BBC-4EAA-BE30-9838CF6844EE}" sibTransId="{1FB88F18-1EB6-4C43-947A-D93D8ADEA4F1}"/>
    <dgm:cxn modelId="{5A18553E-2637-4DB6-BF11-457B57429825}" type="presOf" srcId="{77895B24-7675-4083-A4D5-DD3B2F616814}" destId="{6A172F3B-39F0-438E-A799-FC223FF6593E}" srcOrd="0" destOrd="0" presId="urn:microsoft.com/office/officeart/2005/8/layout/cycle1"/>
    <dgm:cxn modelId="{1ABBD43F-32C2-443A-975C-C48138AD1C53}" type="presOf" srcId="{1FB88F18-1EB6-4C43-947A-D93D8ADEA4F1}" destId="{D7AC96A7-F49D-4FBA-94FD-FF8A43E30E04}" srcOrd="0" destOrd="0" presId="urn:microsoft.com/office/officeart/2005/8/layout/cycle1"/>
    <dgm:cxn modelId="{D7CA9E69-FFAB-4A32-8B65-7F2B2E06507C}" type="presOf" srcId="{D20985E6-F6B8-4B45-B615-1793EE952C79}" destId="{41B1983C-DEF4-4DDC-AE8A-12A2CC456968}" srcOrd="0" destOrd="0" presId="urn:microsoft.com/office/officeart/2005/8/layout/cycle1"/>
    <dgm:cxn modelId="{9FB2334E-02BF-4173-AD1C-791257B148B8}" srcId="{D20985E6-F6B8-4B45-B615-1793EE952C79}" destId="{1837D022-FD21-439C-B030-CE1AFC81DBB4}" srcOrd="2" destOrd="0" parTransId="{BE607352-2965-436B-8560-030870FC2151}" sibTransId="{FA5A149C-2A71-45E7-91A0-6A3B358FBB4A}"/>
    <dgm:cxn modelId="{9B935750-675F-4BF1-985D-34431F57F1C4}" type="presOf" srcId="{544AAE08-0571-4F25-8D5D-EFC8E85753EA}" destId="{F76CBC7E-DB95-4422-8274-B3606D9B4544}" srcOrd="0" destOrd="0" presId="urn:microsoft.com/office/officeart/2005/8/layout/cycle1"/>
    <dgm:cxn modelId="{2B5D61AB-D8CC-40C2-BD45-BDA547A4ED3E}" type="presOf" srcId="{E0FDBCD5-0462-4B88-9C9B-EADE2EC01FCA}" destId="{5B02B91B-EA63-4FF1-98A2-B3944B9A0092}" srcOrd="0" destOrd="0" presId="urn:microsoft.com/office/officeart/2005/8/layout/cycle1"/>
    <dgm:cxn modelId="{D397C4D9-FD91-4753-A1E1-D3F9ABB27419}" type="presOf" srcId="{FA5A149C-2A71-45E7-91A0-6A3B358FBB4A}" destId="{CF877BC3-3018-4578-8889-C10643DDF543}" srcOrd="0" destOrd="0" presId="urn:microsoft.com/office/officeart/2005/8/layout/cycle1"/>
    <dgm:cxn modelId="{9AD93ADB-E5BE-4791-AD6C-8341D3569138}" type="presOf" srcId="{C9B6B84D-F100-4A9E-B959-BA2146C4C536}" destId="{F7C6DEFC-D881-4778-9A8B-045053BFA61C}" srcOrd="0" destOrd="0" presId="urn:microsoft.com/office/officeart/2005/8/layout/cycle1"/>
    <dgm:cxn modelId="{C1439AE6-567D-4E93-BAD6-805385FF2F12}" srcId="{D20985E6-F6B8-4B45-B615-1793EE952C79}" destId="{77895B24-7675-4083-A4D5-DD3B2F616814}" srcOrd="1" destOrd="0" parTransId="{BE626ECB-D03B-441E-BE20-6EA3D3F8666A}" sibTransId="{D2F7A077-9A37-445A-9FEF-E0C5DA0E1A69}"/>
    <dgm:cxn modelId="{F92503F1-9267-49EC-A263-4797671C5ACE}" srcId="{D20985E6-F6B8-4B45-B615-1793EE952C79}" destId="{E0FDBCD5-0462-4B88-9C9B-EADE2EC01FCA}" srcOrd="4" destOrd="0" parTransId="{2458BAB0-CE95-48DE-99A5-0E33AE8F062F}" sibTransId="{544AAE08-0571-4F25-8D5D-EFC8E85753EA}"/>
    <dgm:cxn modelId="{53E785F6-1FF5-4015-BD1D-550EB8DDCC5E}" type="presOf" srcId="{1837D022-FD21-439C-B030-CE1AFC81DBB4}" destId="{9D660458-45D4-4915-8A97-F24267EA6D76}" srcOrd="0" destOrd="0" presId="urn:microsoft.com/office/officeart/2005/8/layout/cycle1"/>
    <dgm:cxn modelId="{6A378B82-368D-4D52-BE37-12763EF3D376}" type="presParOf" srcId="{41B1983C-DEF4-4DDC-AE8A-12A2CC456968}" destId="{8C5AF47C-6680-4DAA-953B-A43DC8A03C1D}" srcOrd="0" destOrd="0" presId="urn:microsoft.com/office/officeart/2005/8/layout/cycle1"/>
    <dgm:cxn modelId="{F561DA0A-4103-47AD-944E-75E930ED6D5F}" type="presParOf" srcId="{41B1983C-DEF4-4DDC-AE8A-12A2CC456968}" destId="{D323447B-5E88-456B-B226-82F7CCEF157E}" srcOrd="1" destOrd="0" presId="urn:microsoft.com/office/officeart/2005/8/layout/cycle1"/>
    <dgm:cxn modelId="{DADAB6B1-25FE-4E67-B6CA-D0984F0CC6E0}" type="presParOf" srcId="{41B1983C-DEF4-4DDC-AE8A-12A2CC456968}" destId="{F7C6DEFC-D881-4778-9A8B-045053BFA61C}" srcOrd="2" destOrd="0" presId="urn:microsoft.com/office/officeart/2005/8/layout/cycle1"/>
    <dgm:cxn modelId="{787E026B-6FF9-4769-9D82-80B843683AAB}" type="presParOf" srcId="{41B1983C-DEF4-4DDC-AE8A-12A2CC456968}" destId="{4254E628-4849-4734-99F3-AFD4EA4B8901}" srcOrd="3" destOrd="0" presId="urn:microsoft.com/office/officeart/2005/8/layout/cycle1"/>
    <dgm:cxn modelId="{B5AA75AA-77CE-45E0-83A1-D36C886D8E4A}" type="presParOf" srcId="{41B1983C-DEF4-4DDC-AE8A-12A2CC456968}" destId="{6A172F3B-39F0-438E-A799-FC223FF6593E}" srcOrd="4" destOrd="0" presId="urn:microsoft.com/office/officeart/2005/8/layout/cycle1"/>
    <dgm:cxn modelId="{D5A778DA-9041-4061-BB99-4C936BFDCA08}" type="presParOf" srcId="{41B1983C-DEF4-4DDC-AE8A-12A2CC456968}" destId="{69AB8561-58C7-4B38-BBEB-3C9138403EF7}" srcOrd="5" destOrd="0" presId="urn:microsoft.com/office/officeart/2005/8/layout/cycle1"/>
    <dgm:cxn modelId="{A8781273-F5CD-442D-9084-C9A0357AF861}" type="presParOf" srcId="{41B1983C-DEF4-4DDC-AE8A-12A2CC456968}" destId="{428445EC-07C9-48F8-8FE3-F9F937A76490}" srcOrd="6" destOrd="0" presId="urn:microsoft.com/office/officeart/2005/8/layout/cycle1"/>
    <dgm:cxn modelId="{DDFE2160-86BB-4F5B-BD85-238572E8573C}" type="presParOf" srcId="{41B1983C-DEF4-4DDC-AE8A-12A2CC456968}" destId="{9D660458-45D4-4915-8A97-F24267EA6D76}" srcOrd="7" destOrd="0" presId="urn:microsoft.com/office/officeart/2005/8/layout/cycle1"/>
    <dgm:cxn modelId="{ED8E557F-CE63-460F-936A-936FAA09F205}" type="presParOf" srcId="{41B1983C-DEF4-4DDC-AE8A-12A2CC456968}" destId="{CF877BC3-3018-4578-8889-C10643DDF543}" srcOrd="8" destOrd="0" presId="urn:microsoft.com/office/officeart/2005/8/layout/cycle1"/>
    <dgm:cxn modelId="{8AE09E6D-DE5C-48F1-827D-AE304EBD2DB7}" type="presParOf" srcId="{41B1983C-DEF4-4DDC-AE8A-12A2CC456968}" destId="{63179C67-818C-4F10-9402-29A07A6B9264}" srcOrd="9" destOrd="0" presId="urn:microsoft.com/office/officeart/2005/8/layout/cycle1"/>
    <dgm:cxn modelId="{B8A4C6C7-5769-4079-8E3D-C3B7EFE90753}" type="presParOf" srcId="{41B1983C-DEF4-4DDC-AE8A-12A2CC456968}" destId="{F10EC020-8A87-4E7D-AEC4-D2F5C9CA3124}" srcOrd="10" destOrd="0" presId="urn:microsoft.com/office/officeart/2005/8/layout/cycle1"/>
    <dgm:cxn modelId="{492F899D-128F-4300-9061-78895D65D88C}" type="presParOf" srcId="{41B1983C-DEF4-4DDC-AE8A-12A2CC456968}" destId="{D7AC96A7-F49D-4FBA-94FD-FF8A43E30E04}" srcOrd="11" destOrd="0" presId="urn:microsoft.com/office/officeart/2005/8/layout/cycle1"/>
    <dgm:cxn modelId="{40C9BE17-104B-4DBF-A3A5-A9DCE87BB0A6}" type="presParOf" srcId="{41B1983C-DEF4-4DDC-AE8A-12A2CC456968}" destId="{9A8D0E58-FE15-4245-A0CD-B7C1BAEDE092}" srcOrd="12" destOrd="0" presId="urn:microsoft.com/office/officeart/2005/8/layout/cycle1"/>
    <dgm:cxn modelId="{4055FD59-5400-49F5-A887-E7E7F8B5F8FD}" type="presParOf" srcId="{41B1983C-DEF4-4DDC-AE8A-12A2CC456968}" destId="{5B02B91B-EA63-4FF1-98A2-B3944B9A0092}" srcOrd="13" destOrd="0" presId="urn:microsoft.com/office/officeart/2005/8/layout/cycle1"/>
    <dgm:cxn modelId="{B6CCB2B1-9981-4C74-90A4-4FBA9F75700A}" type="presParOf" srcId="{41B1983C-DEF4-4DDC-AE8A-12A2CC456968}" destId="{F76CBC7E-DB95-4422-8274-B3606D9B454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BF196-CE59-49E6-BA99-AB1F7A2994B3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A0383B-7DAB-4E2B-92EA-EF47E197AA03}">
      <dgm:prSet phldrT="[Text]"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 lIns="0" rIns="0"/>
        <a:lstStyle/>
        <a:p>
          <a:r>
            <a:rPr lang="en-GB" sz="1600" dirty="0"/>
            <a:t>Contamination Control Strategy</a:t>
          </a:r>
        </a:p>
      </dgm:t>
    </dgm:pt>
    <dgm:pt modelId="{AA4A8E94-1A58-4B81-86DF-381A737DFFCC}" type="parTrans" cxnId="{2A006775-7AB9-4948-AC56-C0E33FA2609B}">
      <dgm:prSet/>
      <dgm:spPr/>
      <dgm:t>
        <a:bodyPr/>
        <a:lstStyle/>
        <a:p>
          <a:endParaRPr lang="en-GB"/>
        </a:p>
      </dgm:t>
    </dgm:pt>
    <dgm:pt modelId="{62942CF7-D00C-49FA-BE1A-A73F5FF54E33}" type="sibTrans" cxnId="{2A006775-7AB9-4948-AC56-C0E33FA2609B}">
      <dgm:prSet/>
      <dgm:spPr/>
      <dgm:t>
        <a:bodyPr/>
        <a:lstStyle/>
        <a:p>
          <a:endParaRPr lang="en-GB"/>
        </a:p>
      </dgm:t>
    </dgm:pt>
    <dgm:pt modelId="{BFCAB72E-417C-49FE-9155-CBD979312CD5}">
      <dgm:prSet phldrT="[Text]" custT="1"/>
      <dgm:spPr>
        <a:gradFill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</a:gradFill>
      </dgm:spPr>
      <dgm:t>
        <a:bodyPr lIns="0" rIns="0"/>
        <a:lstStyle/>
        <a:p>
          <a:r>
            <a:rPr lang="en-GB" sz="1600" dirty="0"/>
            <a:t> Facility &amp; Systems </a:t>
          </a:r>
          <a:r>
            <a:rPr lang="en-GB" sz="1500" dirty="0"/>
            <a:t>Management</a:t>
          </a:r>
        </a:p>
      </dgm:t>
    </dgm:pt>
    <dgm:pt modelId="{0BBC7CE6-D15B-4A89-B9CB-03BBCBC2DD5F}" type="parTrans" cxnId="{26A0BC0E-1147-40C0-9E8A-224CEE875FA8}">
      <dgm:prSet/>
      <dgm:spPr/>
      <dgm:t>
        <a:bodyPr/>
        <a:lstStyle/>
        <a:p>
          <a:endParaRPr lang="en-GB"/>
        </a:p>
      </dgm:t>
    </dgm:pt>
    <dgm:pt modelId="{EEB0ACFE-0647-45E9-815A-079BFA1EC5F4}" type="sibTrans" cxnId="{26A0BC0E-1147-40C0-9E8A-224CEE875FA8}">
      <dgm:prSet/>
      <dgm:spPr/>
      <dgm:t>
        <a:bodyPr/>
        <a:lstStyle/>
        <a:p>
          <a:endParaRPr lang="en-GB"/>
        </a:p>
      </dgm:t>
    </dgm:pt>
    <dgm:pt modelId="{1C38DF24-AC56-4D06-99C8-625C3C1321F9}">
      <dgm:prSet phldrT="[Text]" custT="1"/>
      <dgm:spPr>
        <a:gradFill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</a:gradFill>
      </dgm:spPr>
      <dgm:t>
        <a:bodyPr/>
        <a:lstStyle/>
        <a:p>
          <a:r>
            <a:rPr lang="en-GB" sz="1600" dirty="0"/>
            <a:t>QA, QC &amp; Validation</a:t>
          </a:r>
        </a:p>
      </dgm:t>
    </dgm:pt>
    <dgm:pt modelId="{BB98DE73-7AB1-45FF-A4E7-0C9755AF90BF}" type="parTrans" cxnId="{60780135-C19B-47A0-B6CD-189C4AAF7E7F}">
      <dgm:prSet/>
      <dgm:spPr/>
      <dgm:t>
        <a:bodyPr/>
        <a:lstStyle/>
        <a:p>
          <a:endParaRPr lang="en-GB"/>
        </a:p>
      </dgm:t>
    </dgm:pt>
    <dgm:pt modelId="{7FF7C60E-22D7-4B75-9882-5B922D620ABB}" type="sibTrans" cxnId="{60780135-C19B-47A0-B6CD-189C4AAF7E7F}">
      <dgm:prSet/>
      <dgm:spPr/>
      <dgm:t>
        <a:bodyPr/>
        <a:lstStyle/>
        <a:p>
          <a:endParaRPr lang="en-GB"/>
        </a:p>
      </dgm:t>
    </dgm:pt>
    <dgm:pt modelId="{D9C4B6CF-C090-4C99-95B2-25738B671D80}">
      <dgm:prSet phldrT="[Text]" custT="1"/>
      <dgm:spPr>
        <a:gradFill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</a:gradFill>
      </dgm:spPr>
      <dgm:t>
        <a:bodyPr lIns="0" rIns="0"/>
        <a:lstStyle/>
        <a:p>
          <a:r>
            <a:rPr lang="en-GB" sz="1500" dirty="0"/>
            <a:t>Manufacturing</a:t>
          </a:r>
          <a:r>
            <a:rPr lang="en-GB" sz="1600" dirty="0"/>
            <a:t> / Processing Control</a:t>
          </a:r>
        </a:p>
      </dgm:t>
    </dgm:pt>
    <dgm:pt modelId="{2937F179-7A73-44CA-B742-5DCFBB5C90EC}" type="parTrans" cxnId="{5053F57D-3341-4805-A14F-7397403846F3}">
      <dgm:prSet/>
      <dgm:spPr/>
      <dgm:t>
        <a:bodyPr/>
        <a:lstStyle/>
        <a:p>
          <a:endParaRPr lang="en-GB"/>
        </a:p>
      </dgm:t>
    </dgm:pt>
    <dgm:pt modelId="{18E55C5B-B3F8-4A70-9238-D649664D6AA3}" type="sibTrans" cxnId="{5053F57D-3341-4805-A14F-7397403846F3}">
      <dgm:prSet/>
      <dgm:spPr/>
      <dgm:t>
        <a:bodyPr/>
        <a:lstStyle/>
        <a:p>
          <a:endParaRPr lang="en-GB"/>
        </a:p>
      </dgm:t>
    </dgm:pt>
    <dgm:pt modelId="{522C33D3-99CA-4404-876A-BFD4A4D23662}">
      <dgm:prSet phldrT="[Text]" custT="1"/>
      <dgm:spPr>
        <a:gradFill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</a:gradFill>
      </dgm:spPr>
      <dgm:t>
        <a:bodyPr/>
        <a:lstStyle/>
        <a:p>
          <a:r>
            <a:rPr lang="en-GB" sz="1600" dirty="0"/>
            <a:t> Audit Programme &amp; Inspection</a:t>
          </a:r>
        </a:p>
      </dgm:t>
    </dgm:pt>
    <dgm:pt modelId="{A81AEAC2-A29B-48C2-950E-52641ACC3DC8}" type="parTrans" cxnId="{B8692FC2-D060-4831-B883-520D64A542ED}">
      <dgm:prSet/>
      <dgm:spPr/>
      <dgm:t>
        <a:bodyPr/>
        <a:lstStyle/>
        <a:p>
          <a:endParaRPr lang="en-GB"/>
        </a:p>
      </dgm:t>
    </dgm:pt>
    <dgm:pt modelId="{A5066E3E-7F32-4D10-914E-C87DB36BD536}" type="sibTrans" cxnId="{B8692FC2-D060-4831-B883-520D64A542ED}">
      <dgm:prSet/>
      <dgm:spPr/>
      <dgm:t>
        <a:bodyPr/>
        <a:lstStyle/>
        <a:p>
          <a:endParaRPr lang="en-GB"/>
        </a:p>
      </dgm:t>
    </dgm:pt>
    <dgm:pt modelId="{5ADE056F-F1B8-4F77-AF60-C00E9E3D043E}">
      <dgm:prSet phldrT="[Text]" custT="1"/>
      <dgm:spPr>
        <a:gradFill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</a:gradFill>
      </dgm:spPr>
      <dgm:t>
        <a:bodyPr/>
        <a:lstStyle/>
        <a:p>
          <a:r>
            <a:rPr lang="en-GB" sz="1600" dirty="0"/>
            <a:t> Personnel &amp; Training</a:t>
          </a:r>
        </a:p>
      </dgm:t>
    </dgm:pt>
    <dgm:pt modelId="{AC43BF27-BA14-49BE-82F6-FA8D0C6AB994}" type="parTrans" cxnId="{6871B19B-8A10-42D8-A679-45194CE7AF0B}">
      <dgm:prSet/>
      <dgm:spPr/>
      <dgm:t>
        <a:bodyPr/>
        <a:lstStyle/>
        <a:p>
          <a:endParaRPr lang="en-GB"/>
        </a:p>
      </dgm:t>
    </dgm:pt>
    <dgm:pt modelId="{EEA7148F-F943-4724-944F-D675ED472C3C}" type="sibTrans" cxnId="{6871B19B-8A10-42D8-A679-45194CE7AF0B}">
      <dgm:prSet/>
      <dgm:spPr/>
      <dgm:t>
        <a:bodyPr/>
        <a:lstStyle/>
        <a:p>
          <a:endParaRPr lang="en-GB"/>
        </a:p>
      </dgm:t>
    </dgm:pt>
    <dgm:pt modelId="{6C8B3D65-3364-43EF-9BB6-076C331869A6}">
      <dgm:prSet phldrT="[Text]"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  <a:tileRect/>
        </a:gradFill>
      </dgm:spPr>
      <dgm:t>
        <a:bodyPr lIns="0" rIns="0"/>
        <a:lstStyle/>
        <a:p>
          <a:pPr algn="ctr"/>
          <a:r>
            <a:rPr lang="en-GB" sz="1500" dirty="0"/>
            <a:t>Documentation</a:t>
          </a:r>
          <a:r>
            <a:rPr lang="en-GB" sz="1600" dirty="0"/>
            <a:t> and Record Keeping</a:t>
          </a:r>
        </a:p>
      </dgm:t>
    </dgm:pt>
    <dgm:pt modelId="{DB74B610-1E13-4BDF-8765-594191B799D9}" type="sibTrans" cxnId="{6DF73D68-20F1-4668-B00F-F2CDD44D9343}">
      <dgm:prSet/>
      <dgm:spPr/>
      <dgm:t>
        <a:bodyPr/>
        <a:lstStyle/>
        <a:p>
          <a:endParaRPr lang="en-GB"/>
        </a:p>
      </dgm:t>
    </dgm:pt>
    <dgm:pt modelId="{B2D67BB6-E654-4BB8-A3B4-32D72E127E73}" type="parTrans" cxnId="{6DF73D68-20F1-4668-B00F-F2CDD44D9343}">
      <dgm:prSet/>
      <dgm:spPr/>
      <dgm:t>
        <a:bodyPr/>
        <a:lstStyle/>
        <a:p>
          <a:endParaRPr lang="en-GB"/>
        </a:p>
      </dgm:t>
    </dgm:pt>
    <dgm:pt modelId="{6D7BC349-EACF-41DA-A5BF-9893DE1B1231}" type="pres">
      <dgm:prSet presAssocID="{B9ABF196-CE59-49E6-BA99-AB1F7A2994B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85EFFCB-945B-4540-A15C-01D3D2D1DD07}" type="pres">
      <dgm:prSet presAssocID="{07A0383B-7DAB-4E2B-92EA-EF47E197AA03}" presName="Parent" presStyleLbl="node0" presStyleIdx="0" presStyleCnt="1">
        <dgm:presLayoutVars>
          <dgm:chMax val="6"/>
          <dgm:chPref val="6"/>
        </dgm:presLayoutVars>
      </dgm:prSet>
      <dgm:spPr/>
    </dgm:pt>
    <dgm:pt modelId="{B4E32A30-FEED-4E29-B277-E03DF36CEEE8}" type="pres">
      <dgm:prSet presAssocID="{6C8B3D65-3364-43EF-9BB6-076C331869A6}" presName="Accent1" presStyleCnt="0"/>
      <dgm:spPr/>
    </dgm:pt>
    <dgm:pt modelId="{9171F5AA-8557-4083-9951-285ABA4A31A8}" type="pres">
      <dgm:prSet presAssocID="{6C8B3D65-3364-43EF-9BB6-076C331869A6}" presName="Accent" presStyleLbl="bgShp" presStyleIdx="0" presStyleCnt="6"/>
      <dgm:spPr/>
    </dgm:pt>
    <dgm:pt modelId="{507391F6-3734-40FE-ADA3-155DF96EA486}" type="pres">
      <dgm:prSet presAssocID="{6C8B3D65-3364-43EF-9BB6-076C331869A6}" presName="Child1" presStyleLbl="node1" presStyleIdx="0" presStyleCnt="6" custScaleX="116263">
        <dgm:presLayoutVars>
          <dgm:chMax val="0"/>
          <dgm:chPref val="0"/>
          <dgm:bulletEnabled val="1"/>
        </dgm:presLayoutVars>
      </dgm:prSet>
      <dgm:spPr/>
    </dgm:pt>
    <dgm:pt modelId="{026B822A-ADF4-4531-A617-3C0051A8F214}" type="pres">
      <dgm:prSet presAssocID="{BFCAB72E-417C-49FE-9155-CBD979312CD5}" presName="Accent2" presStyleCnt="0"/>
      <dgm:spPr/>
    </dgm:pt>
    <dgm:pt modelId="{B806FAD9-37C0-4B15-997C-0EA54F61DE5E}" type="pres">
      <dgm:prSet presAssocID="{BFCAB72E-417C-49FE-9155-CBD979312CD5}" presName="Accent" presStyleLbl="bgShp" presStyleIdx="1" presStyleCnt="6"/>
      <dgm:spPr/>
    </dgm:pt>
    <dgm:pt modelId="{3AE9E95D-E0AE-416E-BBF1-E43A9724C351}" type="pres">
      <dgm:prSet presAssocID="{BFCAB72E-417C-49FE-9155-CBD979312CD5}" presName="Child2" presStyleLbl="node1" presStyleIdx="1" presStyleCnt="6" custScaleX="104636">
        <dgm:presLayoutVars>
          <dgm:chMax val="0"/>
          <dgm:chPref val="0"/>
          <dgm:bulletEnabled val="1"/>
        </dgm:presLayoutVars>
      </dgm:prSet>
      <dgm:spPr/>
    </dgm:pt>
    <dgm:pt modelId="{53D89CB7-2C28-44DC-A2A6-D1298E7B5164}" type="pres">
      <dgm:prSet presAssocID="{1C38DF24-AC56-4D06-99C8-625C3C1321F9}" presName="Accent3" presStyleCnt="0"/>
      <dgm:spPr/>
    </dgm:pt>
    <dgm:pt modelId="{4D0E30D8-33D2-4354-A722-636B14A9F656}" type="pres">
      <dgm:prSet presAssocID="{1C38DF24-AC56-4D06-99C8-625C3C1321F9}" presName="Accent" presStyleLbl="bgShp" presStyleIdx="2" presStyleCnt="6"/>
      <dgm:spPr/>
    </dgm:pt>
    <dgm:pt modelId="{19C8E334-4930-431E-980E-0C36842CD04F}" type="pres">
      <dgm:prSet presAssocID="{1C38DF24-AC56-4D06-99C8-625C3C1321F9}" presName="Child3" presStyleLbl="node1" presStyleIdx="2" presStyleCnt="6" custScaleX="104636">
        <dgm:presLayoutVars>
          <dgm:chMax val="0"/>
          <dgm:chPref val="0"/>
          <dgm:bulletEnabled val="1"/>
        </dgm:presLayoutVars>
      </dgm:prSet>
      <dgm:spPr/>
    </dgm:pt>
    <dgm:pt modelId="{EBCC2FFB-441D-4FBE-83D3-38C383E11637}" type="pres">
      <dgm:prSet presAssocID="{D9C4B6CF-C090-4C99-95B2-25738B671D80}" presName="Accent4" presStyleCnt="0"/>
      <dgm:spPr/>
    </dgm:pt>
    <dgm:pt modelId="{0DE60EAD-D0E6-4F89-A34E-CC9424487516}" type="pres">
      <dgm:prSet presAssocID="{D9C4B6CF-C090-4C99-95B2-25738B671D80}" presName="Accent" presStyleLbl="bgShp" presStyleIdx="3" presStyleCnt="6"/>
      <dgm:spPr/>
    </dgm:pt>
    <dgm:pt modelId="{8AAA3271-652B-48C1-A627-23CD00F40DF6}" type="pres">
      <dgm:prSet presAssocID="{D9C4B6CF-C090-4C99-95B2-25738B671D80}" presName="Child4" presStyleLbl="node1" presStyleIdx="3" presStyleCnt="6" custScaleX="116645" custLinFactNeighborX="-796">
        <dgm:presLayoutVars>
          <dgm:chMax val="0"/>
          <dgm:chPref val="0"/>
          <dgm:bulletEnabled val="1"/>
        </dgm:presLayoutVars>
      </dgm:prSet>
      <dgm:spPr/>
    </dgm:pt>
    <dgm:pt modelId="{67B62071-EE91-4E2E-900F-97AB47FF3F61}" type="pres">
      <dgm:prSet presAssocID="{522C33D3-99CA-4404-876A-BFD4A4D23662}" presName="Accent5" presStyleCnt="0"/>
      <dgm:spPr/>
    </dgm:pt>
    <dgm:pt modelId="{99F4F62D-0008-4B05-9CCC-B7BCDB04F0B7}" type="pres">
      <dgm:prSet presAssocID="{522C33D3-99CA-4404-876A-BFD4A4D23662}" presName="Accent" presStyleLbl="bgShp" presStyleIdx="4" presStyleCnt="6"/>
      <dgm:spPr/>
    </dgm:pt>
    <dgm:pt modelId="{58933F82-5FCF-4E0D-AFDC-15153A4F6068}" type="pres">
      <dgm:prSet presAssocID="{522C33D3-99CA-4404-876A-BFD4A4D23662}" presName="Child5" presStyleLbl="node1" presStyleIdx="4" presStyleCnt="6" custScaleX="104636">
        <dgm:presLayoutVars>
          <dgm:chMax val="0"/>
          <dgm:chPref val="0"/>
          <dgm:bulletEnabled val="1"/>
        </dgm:presLayoutVars>
      </dgm:prSet>
      <dgm:spPr/>
    </dgm:pt>
    <dgm:pt modelId="{0F2B7642-96B1-4C53-A0F7-7974A5E9C89D}" type="pres">
      <dgm:prSet presAssocID="{5ADE056F-F1B8-4F77-AF60-C00E9E3D043E}" presName="Accent6" presStyleCnt="0"/>
      <dgm:spPr/>
    </dgm:pt>
    <dgm:pt modelId="{81CCF98B-AC86-4DDC-A94A-5FBEC2AA4A5E}" type="pres">
      <dgm:prSet presAssocID="{5ADE056F-F1B8-4F77-AF60-C00E9E3D043E}" presName="Accent" presStyleLbl="bgShp" presStyleIdx="5" presStyleCnt="6"/>
      <dgm:spPr/>
    </dgm:pt>
    <dgm:pt modelId="{EC842397-44D5-48C4-BCD6-EB86C6659E6A}" type="pres">
      <dgm:prSet presAssocID="{5ADE056F-F1B8-4F77-AF60-C00E9E3D043E}" presName="Child6" presStyleLbl="node1" presStyleIdx="5" presStyleCnt="6" custScaleX="104636">
        <dgm:presLayoutVars>
          <dgm:chMax val="0"/>
          <dgm:chPref val="0"/>
          <dgm:bulletEnabled val="1"/>
        </dgm:presLayoutVars>
      </dgm:prSet>
      <dgm:spPr/>
    </dgm:pt>
  </dgm:ptLst>
  <dgm:cxnLst>
    <dgm:cxn modelId="{4AB66D0B-7DA3-43B0-AC6F-787C3BA342CD}" type="presOf" srcId="{6C8B3D65-3364-43EF-9BB6-076C331869A6}" destId="{507391F6-3734-40FE-ADA3-155DF96EA486}" srcOrd="0" destOrd="0" presId="urn:microsoft.com/office/officeart/2011/layout/HexagonRadial"/>
    <dgm:cxn modelId="{26A0BC0E-1147-40C0-9E8A-224CEE875FA8}" srcId="{07A0383B-7DAB-4E2B-92EA-EF47E197AA03}" destId="{BFCAB72E-417C-49FE-9155-CBD979312CD5}" srcOrd="1" destOrd="0" parTransId="{0BBC7CE6-D15B-4A89-B9CB-03BBCBC2DD5F}" sibTransId="{EEB0ACFE-0647-45E9-815A-079BFA1EC5F4}"/>
    <dgm:cxn modelId="{78480121-89AA-4916-88AB-5A99C1D235A7}" type="presOf" srcId="{1C38DF24-AC56-4D06-99C8-625C3C1321F9}" destId="{19C8E334-4930-431E-980E-0C36842CD04F}" srcOrd="0" destOrd="0" presId="urn:microsoft.com/office/officeart/2011/layout/HexagonRadial"/>
    <dgm:cxn modelId="{60780135-C19B-47A0-B6CD-189C4AAF7E7F}" srcId="{07A0383B-7DAB-4E2B-92EA-EF47E197AA03}" destId="{1C38DF24-AC56-4D06-99C8-625C3C1321F9}" srcOrd="2" destOrd="0" parTransId="{BB98DE73-7AB1-45FF-A4E7-0C9755AF90BF}" sibTransId="{7FF7C60E-22D7-4B75-9882-5B922D620ABB}"/>
    <dgm:cxn modelId="{6DF73D68-20F1-4668-B00F-F2CDD44D9343}" srcId="{07A0383B-7DAB-4E2B-92EA-EF47E197AA03}" destId="{6C8B3D65-3364-43EF-9BB6-076C331869A6}" srcOrd="0" destOrd="0" parTransId="{B2D67BB6-E654-4BB8-A3B4-32D72E127E73}" sibTransId="{DB74B610-1E13-4BDF-8765-594191B799D9}"/>
    <dgm:cxn modelId="{4694D268-C0A1-427C-B730-23D5C47CBD04}" type="presOf" srcId="{07A0383B-7DAB-4E2B-92EA-EF47E197AA03}" destId="{485EFFCB-945B-4540-A15C-01D3D2D1DD07}" srcOrd="0" destOrd="0" presId="urn:microsoft.com/office/officeart/2011/layout/HexagonRadial"/>
    <dgm:cxn modelId="{BB604D6E-45D0-4FF0-960B-733569CE9385}" type="presOf" srcId="{D9C4B6CF-C090-4C99-95B2-25738B671D80}" destId="{8AAA3271-652B-48C1-A627-23CD00F40DF6}" srcOrd="0" destOrd="0" presId="urn:microsoft.com/office/officeart/2011/layout/HexagonRadial"/>
    <dgm:cxn modelId="{2A006775-7AB9-4948-AC56-C0E33FA2609B}" srcId="{B9ABF196-CE59-49E6-BA99-AB1F7A2994B3}" destId="{07A0383B-7DAB-4E2B-92EA-EF47E197AA03}" srcOrd="0" destOrd="0" parTransId="{AA4A8E94-1A58-4B81-86DF-381A737DFFCC}" sibTransId="{62942CF7-D00C-49FA-BE1A-A73F5FF54E33}"/>
    <dgm:cxn modelId="{D813BF79-991D-46F8-A01D-FAB0D988059D}" type="presOf" srcId="{5ADE056F-F1B8-4F77-AF60-C00E9E3D043E}" destId="{EC842397-44D5-48C4-BCD6-EB86C6659E6A}" srcOrd="0" destOrd="0" presId="urn:microsoft.com/office/officeart/2011/layout/HexagonRadial"/>
    <dgm:cxn modelId="{5053F57D-3341-4805-A14F-7397403846F3}" srcId="{07A0383B-7DAB-4E2B-92EA-EF47E197AA03}" destId="{D9C4B6CF-C090-4C99-95B2-25738B671D80}" srcOrd="3" destOrd="0" parTransId="{2937F179-7A73-44CA-B742-5DCFBB5C90EC}" sibTransId="{18E55C5B-B3F8-4A70-9238-D649664D6AA3}"/>
    <dgm:cxn modelId="{6871B19B-8A10-42D8-A679-45194CE7AF0B}" srcId="{07A0383B-7DAB-4E2B-92EA-EF47E197AA03}" destId="{5ADE056F-F1B8-4F77-AF60-C00E9E3D043E}" srcOrd="5" destOrd="0" parTransId="{AC43BF27-BA14-49BE-82F6-FA8D0C6AB994}" sibTransId="{EEA7148F-F943-4724-944F-D675ED472C3C}"/>
    <dgm:cxn modelId="{6150E9B9-72C8-47DF-9096-636D9E670A71}" type="presOf" srcId="{522C33D3-99CA-4404-876A-BFD4A4D23662}" destId="{58933F82-5FCF-4E0D-AFDC-15153A4F6068}" srcOrd="0" destOrd="0" presId="urn:microsoft.com/office/officeart/2011/layout/HexagonRadial"/>
    <dgm:cxn modelId="{B8692FC2-D060-4831-B883-520D64A542ED}" srcId="{07A0383B-7DAB-4E2B-92EA-EF47E197AA03}" destId="{522C33D3-99CA-4404-876A-BFD4A4D23662}" srcOrd="4" destOrd="0" parTransId="{A81AEAC2-A29B-48C2-950E-52641ACC3DC8}" sibTransId="{A5066E3E-7F32-4D10-914E-C87DB36BD536}"/>
    <dgm:cxn modelId="{11B4EEF5-00D6-485B-8AF1-832088D918E8}" type="presOf" srcId="{B9ABF196-CE59-49E6-BA99-AB1F7A2994B3}" destId="{6D7BC349-EACF-41DA-A5BF-9893DE1B1231}" srcOrd="0" destOrd="0" presId="urn:microsoft.com/office/officeart/2011/layout/HexagonRadial"/>
    <dgm:cxn modelId="{FA65E1FE-532F-4479-9506-22898374D2EF}" type="presOf" srcId="{BFCAB72E-417C-49FE-9155-CBD979312CD5}" destId="{3AE9E95D-E0AE-416E-BBF1-E43A9724C351}" srcOrd="0" destOrd="0" presId="urn:microsoft.com/office/officeart/2011/layout/HexagonRadial"/>
    <dgm:cxn modelId="{5CF311CE-0B68-4651-A115-7E6A5C55B5BC}" type="presParOf" srcId="{6D7BC349-EACF-41DA-A5BF-9893DE1B1231}" destId="{485EFFCB-945B-4540-A15C-01D3D2D1DD07}" srcOrd="0" destOrd="0" presId="urn:microsoft.com/office/officeart/2011/layout/HexagonRadial"/>
    <dgm:cxn modelId="{7312BFC8-393E-4E9A-8A8C-4E1D8A2D32E1}" type="presParOf" srcId="{6D7BC349-EACF-41DA-A5BF-9893DE1B1231}" destId="{B4E32A30-FEED-4E29-B277-E03DF36CEEE8}" srcOrd="1" destOrd="0" presId="urn:microsoft.com/office/officeart/2011/layout/HexagonRadial"/>
    <dgm:cxn modelId="{528C2A9C-925A-400B-AD9E-89B6254E66A8}" type="presParOf" srcId="{B4E32A30-FEED-4E29-B277-E03DF36CEEE8}" destId="{9171F5AA-8557-4083-9951-285ABA4A31A8}" srcOrd="0" destOrd="0" presId="urn:microsoft.com/office/officeart/2011/layout/HexagonRadial"/>
    <dgm:cxn modelId="{90105D35-09C0-46A9-9567-A1C62786AB91}" type="presParOf" srcId="{6D7BC349-EACF-41DA-A5BF-9893DE1B1231}" destId="{507391F6-3734-40FE-ADA3-155DF96EA486}" srcOrd="2" destOrd="0" presId="urn:microsoft.com/office/officeart/2011/layout/HexagonRadial"/>
    <dgm:cxn modelId="{4DBF36D4-8472-45FA-807C-9712C52EBE61}" type="presParOf" srcId="{6D7BC349-EACF-41DA-A5BF-9893DE1B1231}" destId="{026B822A-ADF4-4531-A617-3C0051A8F214}" srcOrd="3" destOrd="0" presId="urn:microsoft.com/office/officeart/2011/layout/HexagonRadial"/>
    <dgm:cxn modelId="{4648D967-530A-4274-8CAD-83B1DFFAFAEE}" type="presParOf" srcId="{026B822A-ADF4-4531-A617-3C0051A8F214}" destId="{B806FAD9-37C0-4B15-997C-0EA54F61DE5E}" srcOrd="0" destOrd="0" presId="urn:microsoft.com/office/officeart/2011/layout/HexagonRadial"/>
    <dgm:cxn modelId="{BDF32F27-3029-482D-A139-A278632C4C1B}" type="presParOf" srcId="{6D7BC349-EACF-41DA-A5BF-9893DE1B1231}" destId="{3AE9E95D-E0AE-416E-BBF1-E43A9724C351}" srcOrd="4" destOrd="0" presId="urn:microsoft.com/office/officeart/2011/layout/HexagonRadial"/>
    <dgm:cxn modelId="{4612A76E-BA5D-4DAA-8134-0C248441E55F}" type="presParOf" srcId="{6D7BC349-EACF-41DA-A5BF-9893DE1B1231}" destId="{53D89CB7-2C28-44DC-A2A6-D1298E7B5164}" srcOrd="5" destOrd="0" presId="urn:microsoft.com/office/officeart/2011/layout/HexagonRadial"/>
    <dgm:cxn modelId="{67A9EDD6-F782-4FA0-91E4-B44391B0E377}" type="presParOf" srcId="{53D89CB7-2C28-44DC-A2A6-D1298E7B5164}" destId="{4D0E30D8-33D2-4354-A722-636B14A9F656}" srcOrd="0" destOrd="0" presId="urn:microsoft.com/office/officeart/2011/layout/HexagonRadial"/>
    <dgm:cxn modelId="{D03E4589-DED9-4791-BF81-BF10CEE57370}" type="presParOf" srcId="{6D7BC349-EACF-41DA-A5BF-9893DE1B1231}" destId="{19C8E334-4930-431E-980E-0C36842CD04F}" srcOrd="6" destOrd="0" presId="urn:microsoft.com/office/officeart/2011/layout/HexagonRadial"/>
    <dgm:cxn modelId="{88A3BBFB-62F7-4A94-85ED-FE4B2F93B5E4}" type="presParOf" srcId="{6D7BC349-EACF-41DA-A5BF-9893DE1B1231}" destId="{EBCC2FFB-441D-4FBE-83D3-38C383E11637}" srcOrd="7" destOrd="0" presId="urn:microsoft.com/office/officeart/2011/layout/HexagonRadial"/>
    <dgm:cxn modelId="{082B25F2-6D11-4937-87A5-89F7314C905B}" type="presParOf" srcId="{EBCC2FFB-441D-4FBE-83D3-38C383E11637}" destId="{0DE60EAD-D0E6-4F89-A34E-CC9424487516}" srcOrd="0" destOrd="0" presId="urn:microsoft.com/office/officeart/2011/layout/HexagonRadial"/>
    <dgm:cxn modelId="{C70FDF0E-F4AA-4A70-B075-419B8BBE0793}" type="presParOf" srcId="{6D7BC349-EACF-41DA-A5BF-9893DE1B1231}" destId="{8AAA3271-652B-48C1-A627-23CD00F40DF6}" srcOrd="8" destOrd="0" presId="urn:microsoft.com/office/officeart/2011/layout/HexagonRadial"/>
    <dgm:cxn modelId="{DC550562-81E1-471A-BE0D-EC8A917C4E03}" type="presParOf" srcId="{6D7BC349-EACF-41DA-A5BF-9893DE1B1231}" destId="{67B62071-EE91-4E2E-900F-97AB47FF3F61}" srcOrd="9" destOrd="0" presId="urn:microsoft.com/office/officeart/2011/layout/HexagonRadial"/>
    <dgm:cxn modelId="{7AE4E380-843F-42E5-AB26-C0EA6BE3D50F}" type="presParOf" srcId="{67B62071-EE91-4E2E-900F-97AB47FF3F61}" destId="{99F4F62D-0008-4B05-9CCC-B7BCDB04F0B7}" srcOrd="0" destOrd="0" presId="urn:microsoft.com/office/officeart/2011/layout/HexagonRadial"/>
    <dgm:cxn modelId="{FBC615C4-EBB7-4114-BC65-2DFE00E09D05}" type="presParOf" srcId="{6D7BC349-EACF-41DA-A5BF-9893DE1B1231}" destId="{58933F82-5FCF-4E0D-AFDC-15153A4F6068}" srcOrd="10" destOrd="0" presId="urn:microsoft.com/office/officeart/2011/layout/HexagonRadial"/>
    <dgm:cxn modelId="{C47652B2-A8A1-4714-8019-A4F6DAC6EB53}" type="presParOf" srcId="{6D7BC349-EACF-41DA-A5BF-9893DE1B1231}" destId="{0F2B7642-96B1-4C53-A0F7-7974A5E9C89D}" srcOrd="11" destOrd="0" presId="urn:microsoft.com/office/officeart/2011/layout/HexagonRadial"/>
    <dgm:cxn modelId="{89CEE46B-9B7C-435C-B19E-A13B2907BDE6}" type="presParOf" srcId="{0F2B7642-96B1-4C53-A0F7-7974A5E9C89D}" destId="{81CCF98B-AC86-4DDC-A94A-5FBEC2AA4A5E}" srcOrd="0" destOrd="0" presId="urn:microsoft.com/office/officeart/2011/layout/HexagonRadial"/>
    <dgm:cxn modelId="{FABD7E91-9F4F-4ADB-AD9C-426A794DB6B5}" type="presParOf" srcId="{6D7BC349-EACF-41DA-A5BF-9893DE1B1231}" destId="{EC842397-44D5-48C4-BCD6-EB86C6659E6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306FBD-1CDC-4688-8799-BC0547850EC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BC0B6E-B727-4ADD-8B1E-85E1231105C5}">
      <dgm:prSet phldrT="[Text]"/>
      <dgm:spPr/>
      <dgm:t>
        <a:bodyPr/>
        <a:lstStyle/>
        <a:p>
          <a:r>
            <a:rPr lang="en-GB" dirty="0"/>
            <a:t>Description</a:t>
          </a:r>
        </a:p>
      </dgm:t>
    </dgm:pt>
    <dgm:pt modelId="{EDC0D0A8-2F26-4DB3-B2DA-292EE8B02BE7}" type="parTrans" cxnId="{E5C97CB8-B935-4890-81DC-72DE0C5CA5B1}">
      <dgm:prSet/>
      <dgm:spPr/>
      <dgm:t>
        <a:bodyPr/>
        <a:lstStyle/>
        <a:p>
          <a:endParaRPr lang="en-GB"/>
        </a:p>
      </dgm:t>
    </dgm:pt>
    <dgm:pt modelId="{63A24A58-77DD-4D04-AAD8-BFE2C71481D4}" type="sibTrans" cxnId="{E5C97CB8-B935-4890-81DC-72DE0C5CA5B1}">
      <dgm:prSet/>
      <dgm:spPr/>
      <dgm:t>
        <a:bodyPr/>
        <a:lstStyle/>
        <a:p>
          <a:endParaRPr lang="en-GB"/>
        </a:p>
      </dgm:t>
    </dgm:pt>
    <dgm:pt modelId="{9779AC3B-5540-4450-BDB8-60B121BA858B}">
      <dgm:prSet phldrT="[Text]"/>
      <dgm:spPr/>
      <dgm:t>
        <a:bodyPr/>
        <a:lstStyle/>
        <a:p>
          <a:r>
            <a:rPr lang="en-GB" dirty="0"/>
            <a:t>Scaffold</a:t>
          </a:r>
        </a:p>
      </dgm:t>
    </dgm:pt>
    <dgm:pt modelId="{CE41E3F2-9D93-42B8-86F3-DC2E08097CF0}" type="parTrans" cxnId="{82EC27FA-663F-485B-9B7D-396DD42AB7B4}">
      <dgm:prSet/>
      <dgm:spPr/>
      <dgm:t>
        <a:bodyPr/>
        <a:lstStyle/>
        <a:p>
          <a:endParaRPr lang="en-GB"/>
        </a:p>
      </dgm:t>
    </dgm:pt>
    <dgm:pt modelId="{39CF2928-22A4-46FF-B0F2-E4501366D864}" type="sibTrans" cxnId="{82EC27FA-663F-485B-9B7D-396DD42AB7B4}">
      <dgm:prSet/>
      <dgm:spPr/>
      <dgm:t>
        <a:bodyPr/>
        <a:lstStyle/>
        <a:p>
          <a:endParaRPr lang="en-GB"/>
        </a:p>
      </dgm:t>
    </dgm:pt>
    <dgm:pt modelId="{2CE47C8F-2379-406A-B552-F8B353DB42AB}">
      <dgm:prSet phldrT="[Text]"/>
      <dgm:spPr/>
      <dgm:t>
        <a:bodyPr/>
        <a:lstStyle/>
        <a:p>
          <a:r>
            <a:rPr lang="en-GB" dirty="0"/>
            <a:t>Documentation</a:t>
          </a:r>
        </a:p>
      </dgm:t>
    </dgm:pt>
    <dgm:pt modelId="{070FCB4D-9687-4142-9A1B-753F3E380BA8}" type="parTrans" cxnId="{446DBC54-64AD-453A-A206-7512D55F9C02}">
      <dgm:prSet/>
      <dgm:spPr/>
      <dgm:t>
        <a:bodyPr/>
        <a:lstStyle/>
        <a:p>
          <a:endParaRPr lang="en-GB"/>
        </a:p>
      </dgm:t>
    </dgm:pt>
    <dgm:pt modelId="{D2A3EA7A-088D-46CF-B86C-7882F9A6BD28}" type="sibTrans" cxnId="{446DBC54-64AD-453A-A206-7512D55F9C02}">
      <dgm:prSet/>
      <dgm:spPr/>
      <dgm:t>
        <a:bodyPr/>
        <a:lstStyle/>
        <a:p>
          <a:endParaRPr lang="en-GB"/>
        </a:p>
      </dgm:t>
    </dgm:pt>
    <dgm:pt modelId="{22F3946B-C099-4D76-84FE-FC3E541CE0AB}">
      <dgm:prSet phldrT="[Text]"/>
      <dgm:spPr/>
      <dgm:t>
        <a:bodyPr/>
        <a:lstStyle/>
        <a:p>
          <a:r>
            <a:rPr lang="en-GB" dirty="0"/>
            <a:t>Plan</a:t>
          </a:r>
        </a:p>
      </dgm:t>
    </dgm:pt>
    <dgm:pt modelId="{240F1821-4344-4A18-A7F4-66218CBD39B9}" type="parTrans" cxnId="{0AE938E8-5E52-484E-993B-6B329BBD65F1}">
      <dgm:prSet/>
      <dgm:spPr/>
      <dgm:t>
        <a:bodyPr/>
        <a:lstStyle/>
        <a:p>
          <a:endParaRPr lang="en-GB"/>
        </a:p>
      </dgm:t>
    </dgm:pt>
    <dgm:pt modelId="{73994EAA-CBE1-4A4C-BF10-63584E08BA57}" type="sibTrans" cxnId="{0AE938E8-5E52-484E-993B-6B329BBD65F1}">
      <dgm:prSet/>
      <dgm:spPr/>
      <dgm:t>
        <a:bodyPr/>
        <a:lstStyle/>
        <a:p>
          <a:endParaRPr lang="en-GB"/>
        </a:p>
      </dgm:t>
    </dgm:pt>
    <dgm:pt modelId="{FBF0BC1B-554B-4695-A1AD-75035285A68C}">
      <dgm:prSet phldrT="[Text]"/>
      <dgm:spPr/>
      <dgm:t>
        <a:bodyPr/>
        <a:lstStyle/>
        <a:p>
          <a:r>
            <a:rPr lang="en-GB" dirty="0"/>
            <a:t>How to evaluate, assess and mitigate risk.</a:t>
          </a:r>
        </a:p>
      </dgm:t>
    </dgm:pt>
    <dgm:pt modelId="{DB9A344F-0726-4894-868F-9B0F0C4504F9}" type="parTrans" cxnId="{8F75E17E-E59A-4B06-BF6C-8EF5B74EB27C}">
      <dgm:prSet/>
      <dgm:spPr/>
      <dgm:t>
        <a:bodyPr/>
        <a:lstStyle/>
        <a:p>
          <a:endParaRPr lang="en-GB"/>
        </a:p>
      </dgm:t>
    </dgm:pt>
    <dgm:pt modelId="{ADF47A0F-59CB-4416-9445-9343DB0E3B48}" type="sibTrans" cxnId="{8F75E17E-E59A-4B06-BF6C-8EF5B74EB27C}">
      <dgm:prSet/>
      <dgm:spPr/>
      <dgm:t>
        <a:bodyPr/>
        <a:lstStyle/>
        <a:p>
          <a:endParaRPr lang="en-GB"/>
        </a:p>
      </dgm:t>
    </dgm:pt>
    <dgm:pt modelId="{665DF370-C899-4C76-9EE1-DAEFD9B4A4BF}">
      <dgm:prSet phldrT="[Text]"/>
      <dgm:spPr/>
      <dgm:t>
        <a:bodyPr/>
        <a:lstStyle/>
        <a:p>
          <a:r>
            <a:rPr lang="en-GB" dirty="0"/>
            <a:t>Analysis </a:t>
          </a:r>
        </a:p>
      </dgm:t>
    </dgm:pt>
    <dgm:pt modelId="{BCB50EDB-E24A-48D8-9CD6-0A521ABA0FA5}" type="parTrans" cxnId="{BD1BC226-5432-41D9-B49F-E03697194AB8}">
      <dgm:prSet/>
      <dgm:spPr/>
      <dgm:t>
        <a:bodyPr/>
        <a:lstStyle/>
        <a:p>
          <a:endParaRPr lang="en-GB"/>
        </a:p>
      </dgm:t>
    </dgm:pt>
    <dgm:pt modelId="{152064B9-78E0-4EE2-93D7-29DF5B27056C}" type="sibTrans" cxnId="{BD1BC226-5432-41D9-B49F-E03697194AB8}">
      <dgm:prSet/>
      <dgm:spPr/>
      <dgm:t>
        <a:bodyPr/>
        <a:lstStyle/>
        <a:p>
          <a:endParaRPr lang="en-GB"/>
        </a:p>
      </dgm:t>
    </dgm:pt>
    <dgm:pt modelId="{800A4541-0DD0-47A9-B8B7-ED491312806D}">
      <dgm:prSet phldrT="[Text]"/>
      <dgm:spPr/>
      <dgm:t>
        <a:bodyPr/>
        <a:lstStyle/>
        <a:p>
          <a:r>
            <a:rPr lang="en-GB" dirty="0"/>
            <a:t>Continuous assessment methods</a:t>
          </a:r>
        </a:p>
      </dgm:t>
    </dgm:pt>
    <dgm:pt modelId="{2935E8C7-7CC5-4FDF-AB79-3273A4914A93}" type="parTrans" cxnId="{F746A440-6BA6-4100-9F8A-FCF20DCB39BA}">
      <dgm:prSet/>
      <dgm:spPr/>
      <dgm:t>
        <a:bodyPr/>
        <a:lstStyle/>
        <a:p>
          <a:endParaRPr lang="en-GB"/>
        </a:p>
      </dgm:t>
    </dgm:pt>
    <dgm:pt modelId="{F8F7E514-4F10-4E65-AD3E-288E49097D54}" type="sibTrans" cxnId="{F746A440-6BA6-4100-9F8A-FCF20DCB39BA}">
      <dgm:prSet/>
      <dgm:spPr/>
      <dgm:t>
        <a:bodyPr/>
        <a:lstStyle/>
        <a:p>
          <a:endParaRPr lang="en-GB"/>
        </a:p>
      </dgm:t>
    </dgm:pt>
    <dgm:pt modelId="{C82F8BC9-4DB2-4492-BA2A-2E1083975FDA}">
      <dgm:prSet phldrT="[Text]"/>
      <dgm:spPr/>
      <dgm:t>
        <a:bodyPr/>
        <a:lstStyle/>
        <a:p>
          <a:r>
            <a:rPr lang="en-GB" dirty="0"/>
            <a:t>Process map</a:t>
          </a:r>
        </a:p>
      </dgm:t>
    </dgm:pt>
    <dgm:pt modelId="{099F5DB7-930E-4741-B3E3-485E9F5B2D7B}" type="parTrans" cxnId="{11D6059F-0DCD-4C02-9055-AEF1EF7DC1B8}">
      <dgm:prSet/>
      <dgm:spPr/>
      <dgm:t>
        <a:bodyPr/>
        <a:lstStyle/>
        <a:p>
          <a:endParaRPr lang="en-GB"/>
        </a:p>
      </dgm:t>
    </dgm:pt>
    <dgm:pt modelId="{E7D40291-5432-4522-BA20-1A30BDED6A71}" type="sibTrans" cxnId="{11D6059F-0DCD-4C02-9055-AEF1EF7DC1B8}">
      <dgm:prSet/>
      <dgm:spPr/>
      <dgm:t>
        <a:bodyPr/>
        <a:lstStyle/>
        <a:p>
          <a:endParaRPr lang="en-GB"/>
        </a:p>
      </dgm:t>
    </dgm:pt>
    <dgm:pt modelId="{D285055E-0C1F-4302-BE44-821A6793A0FA}">
      <dgm:prSet phldrT="[Text]"/>
      <dgm:spPr/>
      <dgm:t>
        <a:bodyPr/>
        <a:lstStyle/>
        <a:p>
          <a:r>
            <a:rPr lang="en-GB" dirty="0"/>
            <a:t>Controls</a:t>
          </a:r>
        </a:p>
      </dgm:t>
    </dgm:pt>
    <dgm:pt modelId="{5AF1515A-79C2-4B54-9A1C-E6AC2F0CD520}" type="parTrans" cxnId="{4998BAC2-7575-4E0E-8B23-9FCC52C610A9}">
      <dgm:prSet/>
      <dgm:spPr/>
      <dgm:t>
        <a:bodyPr/>
        <a:lstStyle/>
        <a:p>
          <a:endParaRPr lang="en-GB"/>
        </a:p>
      </dgm:t>
    </dgm:pt>
    <dgm:pt modelId="{E3859746-2A16-4902-B6C8-8A1DDDB92A17}" type="sibTrans" cxnId="{4998BAC2-7575-4E0E-8B23-9FCC52C610A9}">
      <dgm:prSet/>
      <dgm:spPr/>
      <dgm:t>
        <a:bodyPr/>
        <a:lstStyle/>
        <a:p>
          <a:endParaRPr lang="en-GB"/>
        </a:p>
      </dgm:t>
    </dgm:pt>
    <dgm:pt modelId="{FFABE245-9BE9-4BAB-B857-ED2B594C3DA3}">
      <dgm:prSet phldrT="[Text]"/>
      <dgm:spPr/>
      <dgm:t>
        <a:bodyPr/>
        <a:lstStyle/>
        <a:p>
          <a:r>
            <a:rPr lang="en-GB" dirty="0"/>
            <a:t>Process in event of deviation (increased / changed risk profile)</a:t>
          </a:r>
        </a:p>
      </dgm:t>
    </dgm:pt>
    <dgm:pt modelId="{98B7E6E9-FF1D-4622-8345-91FEF3AD6BD3}" type="parTrans" cxnId="{E8F52BDB-220E-4A8B-8623-8202EAF240DF}">
      <dgm:prSet/>
      <dgm:spPr/>
      <dgm:t>
        <a:bodyPr/>
        <a:lstStyle/>
        <a:p>
          <a:endParaRPr lang="en-GB"/>
        </a:p>
      </dgm:t>
    </dgm:pt>
    <dgm:pt modelId="{C4E25A9D-B8E4-4F40-861E-65C5DEE5B75A}" type="sibTrans" cxnId="{E8F52BDB-220E-4A8B-8623-8202EAF240DF}">
      <dgm:prSet/>
      <dgm:spPr/>
      <dgm:t>
        <a:bodyPr/>
        <a:lstStyle/>
        <a:p>
          <a:endParaRPr lang="en-GB"/>
        </a:p>
      </dgm:t>
    </dgm:pt>
    <dgm:pt modelId="{A085C55C-1148-4B2F-A852-4D65AA477DE6}">
      <dgm:prSet phldrT="[Text]"/>
      <dgm:spPr/>
      <dgm:t>
        <a:bodyPr/>
        <a:lstStyle/>
        <a:p>
          <a:r>
            <a:rPr lang="en-GB" dirty="0"/>
            <a:t>Improvement</a:t>
          </a:r>
        </a:p>
      </dgm:t>
    </dgm:pt>
    <dgm:pt modelId="{38B8664F-1C56-4E09-9315-C7CB753DB634}" type="parTrans" cxnId="{52CFB00D-AFD2-4C45-AACD-F969D2F22961}">
      <dgm:prSet/>
      <dgm:spPr/>
      <dgm:t>
        <a:bodyPr/>
        <a:lstStyle/>
        <a:p>
          <a:endParaRPr lang="en-GB"/>
        </a:p>
      </dgm:t>
    </dgm:pt>
    <dgm:pt modelId="{A302C787-A408-417A-B24A-CAF34F60A3FB}" type="sibTrans" cxnId="{52CFB00D-AFD2-4C45-AACD-F969D2F22961}">
      <dgm:prSet/>
      <dgm:spPr/>
      <dgm:t>
        <a:bodyPr/>
        <a:lstStyle/>
        <a:p>
          <a:endParaRPr lang="en-GB"/>
        </a:p>
      </dgm:t>
    </dgm:pt>
    <dgm:pt modelId="{B7598D50-C78F-4FD3-9406-455AABBED4A9}">
      <dgm:prSet phldrT="[Text]"/>
      <dgm:spPr/>
      <dgm:t>
        <a:bodyPr/>
        <a:lstStyle/>
        <a:p>
          <a:r>
            <a:rPr lang="en-GB" dirty="0"/>
            <a:t>Effectiveness review</a:t>
          </a:r>
        </a:p>
      </dgm:t>
    </dgm:pt>
    <dgm:pt modelId="{16016EEC-84B5-490D-8752-AA5035193D65}" type="parTrans" cxnId="{6FD6BD40-F7A8-479B-8A7F-3B9592B4C573}">
      <dgm:prSet/>
      <dgm:spPr/>
      <dgm:t>
        <a:bodyPr/>
        <a:lstStyle/>
        <a:p>
          <a:endParaRPr lang="en-GB"/>
        </a:p>
      </dgm:t>
    </dgm:pt>
    <dgm:pt modelId="{E5BD1CB4-732B-4328-BDD6-775FC3904F6E}" type="sibTrans" cxnId="{6FD6BD40-F7A8-479B-8A7F-3B9592B4C573}">
      <dgm:prSet/>
      <dgm:spPr/>
      <dgm:t>
        <a:bodyPr/>
        <a:lstStyle/>
        <a:p>
          <a:endParaRPr lang="en-GB"/>
        </a:p>
      </dgm:t>
    </dgm:pt>
    <dgm:pt modelId="{B05C21E3-A81E-43ED-8CBC-386E8C0B9274}">
      <dgm:prSet phldrT="[Text]"/>
      <dgm:spPr/>
      <dgm:t>
        <a:bodyPr/>
        <a:lstStyle/>
        <a:p>
          <a:r>
            <a:rPr lang="en-GB" dirty="0"/>
            <a:t>Feedback mechanisms</a:t>
          </a:r>
        </a:p>
      </dgm:t>
    </dgm:pt>
    <dgm:pt modelId="{10AC6D9A-ED67-457D-8E63-63FDFDDEDEDA}" type="parTrans" cxnId="{541C5E60-9EB0-4370-9AFA-245D67DF1351}">
      <dgm:prSet/>
      <dgm:spPr/>
      <dgm:t>
        <a:bodyPr/>
        <a:lstStyle/>
        <a:p>
          <a:endParaRPr lang="en-GB"/>
        </a:p>
      </dgm:t>
    </dgm:pt>
    <dgm:pt modelId="{59C7E758-AC51-4B70-83A5-BA1BC7A45836}" type="sibTrans" cxnId="{541C5E60-9EB0-4370-9AFA-245D67DF1351}">
      <dgm:prSet/>
      <dgm:spPr/>
      <dgm:t>
        <a:bodyPr/>
        <a:lstStyle/>
        <a:p>
          <a:endParaRPr lang="en-GB"/>
        </a:p>
      </dgm:t>
    </dgm:pt>
    <dgm:pt modelId="{6C0B9CC2-A676-426C-92A3-C3B6CF4A57BD}">
      <dgm:prSet phldrT="[Text]"/>
      <dgm:spPr/>
      <dgm:t>
        <a:bodyPr/>
        <a:lstStyle/>
        <a:p>
          <a:r>
            <a:rPr lang="en-GB" dirty="0"/>
            <a:t>Defined end-points.</a:t>
          </a:r>
        </a:p>
      </dgm:t>
    </dgm:pt>
    <dgm:pt modelId="{75DD40F6-1EC9-4FA7-9C96-EED3F69C16B0}" type="parTrans" cxnId="{2009F7D2-FB7F-45F6-B577-90A1E54BFCFA}">
      <dgm:prSet/>
      <dgm:spPr/>
      <dgm:t>
        <a:bodyPr/>
        <a:lstStyle/>
        <a:p>
          <a:endParaRPr lang="en-GB"/>
        </a:p>
      </dgm:t>
    </dgm:pt>
    <dgm:pt modelId="{E1F15664-0357-4CE5-AA66-08843DC6C357}" type="sibTrans" cxnId="{2009F7D2-FB7F-45F6-B577-90A1E54BFCFA}">
      <dgm:prSet/>
      <dgm:spPr/>
      <dgm:t>
        <a:bodyPr/>
        <a:lstStyle/>
        <a:p>
          <a:endParaRPr lang="en-GB"/>
        </a:p>
      </dgm:t>
    </dgm:pt>
    <dgm:pt modelId="{860437EB-4724-488A-85BF-E1DB41B22FB7}" type="pres">
      <dgm:prSet presAssocID="{B2306FBD-1CDC-4688-8799-BC0547850EC4}" presName="Name0" presStyleCnt="0">
        <dgm:presLayoutVars>
          <dgm:dir/>
          <dgm:animLvl val="lvl"/>
          <dgm:resizeHandles val="exact"/>
        </dgm:presLayoutVars>
      </dgm:prSet>
      <dgm:spPr/>
    </dgm:pt>
    <dgm:pt modelId="{BFF3E252-5CA5-4DAB-9C14-9DE44C67157C}" type="pres">
      <dgm:prSet presAssocID="{6EBC0B6E-B727-4ADD-8B1E-85E1231105C5}" presName="composite" presStyleCnt="0"/>
      <dgm:spPr/>
    </dgm:pt>
    <dgm:pt modelId="{60ED071C-01A0-4D67-A3E6-B1BF09D952F8}" type="pres">
      <dgm:prSet presAssocID="{6EBC0B6E-B727-4ADD-8B1E-85E1231105C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2CC57B7-EFE1-40C4-B0B9-6238D160CA6E}" type="pres">
      <dgm:prSet presAssocID="{6EBC0B6E-B727-4ADD-8B1E-85E1231105C5}" presName="desTx" presStyleLbl="alignAccFollowNode1" presStyleIdx="0" presStyleCnt="3">
        <dgm:presLayoutVars>
          <dgm:bulletEnabled val="1"/>
        </dgm:presLayoutVars>
      </dgm:prSet>
      <dgm:spPr/>
    </dgm:pt>
    <dgm:pt modelId="{BEDEAB23-F607-494A-BAF8-DA25BFA733A1}" type="pres">
      <dgm:prSet presAssocID="{63A24A58-77DD-4D04-AAD8-BFE2C71481D4}" presName="space" presStyleCnt="0"/>
      <dgm:spPr/>
    </dgm:pt>
    <dgm:pt modelId="{0DE7B927-5674-4080-AA46-8C7EA1CA6E5C}" type="pres">
      <dgm:prSet presAssocID="{22F3946B-C099-4D76-84FE-FC3E541CE0AB}" presName="composite" presStyleCnt="0"/>
      <dgm:spPr/>
    </dgm:pt>
    <dgm:pt modelId="{D6F9BE3D-C4B6-4CAC-840F-E0620846DAC8}" type="pres">
      <dgm:prSet presAssocID="{22F3946B-C099-4D76-84FE-FC3E541CE0A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0E8DC69-73C5-4007-AE39-E0A0F35D7124}" type="pres">
      <dgm:prSet presAssocID="{22F3946B-C099-4D76-84FE-FC3E541CE0AB}" presName="desTx" presStyleLbl="alignAccFollowNode1" presStyleIdx="1" presStyleCnt="3">
        <dgm:presLayoutVars>
          <dgm:bulletEnabled val="1"/>
        </dgm:presLayoutVars>
      </dgm:prSet>
      <dgm:spPr/>
    </dgm:pt>
    <dgm:pt modelId="{ECEF5274-4735-4106-AA0B-50E6076C2623}" type="pres">
      <dgm:prSet presAssocID="{73994EAA-CBE1-4A4C-BF10-63584E08BA57}" presName="space" presStyleCnt="0"/>
      <dgm:spPr/>
    </dgm:pt>
    <dgm:pt modelId="{BDBF6083-170D-43DE-A836-5BE52FE51151}" type="pres">
      <dgm:prSet presAssocID="{665DF370-C899-4C76-9EE1-DAEFD9B4A4BF}" presName="composite" presStyleCnt="0"/>
      <dgm:spPr/>
    </dgm:pt>
    <dgm:pt modelId="{E79773BF-5211-42C6-8128-FED8CB7CFC2E}" type="pres">
      <dgm:prSet presAssocID="{665DF370-C899-4C76-9EE1-DAEFD9B4A4B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CD89A2A-A159-4656-B403-FC173A3E41DD}" type="pres">
      <dgm:prSet presAssocID="{665DF370-C899-4C76-9EE1-DAEFD9B4A4B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F1B2004-2215-4871-89C1-BDA365F23879}" type="presOf" srcId="{800A4541-0DD0-47A9-B8B7-ED491312806D}" destId="{1CD89A2A-A159-4656-B403-FC173A3E41DD}" srcOrd="0" destOrd="0" presId="urn:microsoft.com/office/officeart/2005/8/layout/hList1"/>
    <dgm:cxn modelId="{68674109-4CA7-400B-99CC-ED289B93FB6C}" type="presOf" srcId="{B05C21E3-A81E-43ED-8CBC-386E8C0B9274}" destId="{1CD89A2A-A159-4656-B403-FC173A3E41DD}" srcOrd="0" destOrd="3" presId="urn:microsoft.com/office/officeart/2005/8/layout/hList1"/>
    <dgm:cxn modelId="{52CFB00D-AFD2-4C45-AACD-F969D2F22961}" srcId="{800A4541-0DD0-47A9-B8B7-ED491312806D}" destId="{A085C55C-1148-4B2F-A852-4D65AA477DE6}" srcOrd="0" destOrd="0" parTransId="{38B8664F-1C56-4E09-9315-C7CB753DB634}" sibTransId="{A302C787-A408-417A-B24A-CAF34F60A3FB}"/>
    <dgm:cxn modelId="{71CB591E-9613-47A1-953E-1C0030E027FE}" type="presOf" srcId="{665DF370-C899-4C76-9EE1-DAEFD9B4A4BF}" destId="{E79773BF-5211-42C6-8128-FED8CB7CFC2E}" srcOrd="0" destOrd="0" presId="urn:microsoft.com/office/officeart/2005/8/layout/hList1"/>
    <dgm:cxn modelId="{D1CBED22-9F61-41F7-94F3-87A1B23B0425}" type="presOf" srcId="{6EBC0B6E-B727-4ADD-8B1E-85E1231105C5}" destId="{60ED071C-01A0-4D67-A3E6-B1BF09D952F8}" srcOrd="0" destOrd="0" presId="urn:microsoft.com/office/officeart/2005/8/layout/hList1"/>
    <dgm:cxn modelId="{BD1BC226-5432-41D9-B49F-E03697194AB8}" srcId="{B2306FBD-1CDC-4688-8799-BC0547850EC4}" destId="{665DF370-C899-4C76-9EE1-DAEFD9B4A4BF}" srcOrd="2" destOrd="0" parTransId="{BCB50EDB-E24A-48D8-9CD6-0A521ABA0FA5}" sibTransId="{152064B9-78E0-4EE2-93D7-29DF5B27056C}"/>
    <dgm:cxn modelId="{B3FA8932-7CC3-4375-8602-EFB70EF53EC4}" type="presOf" srcId="{C82F8BC9-4DB2-4492-BA2A-2E1083975FDA}" destId="{82CC57B7-EFE1-40C4-B0B9-6238D160CA6E}" srcOrd="0" destOrd="1" presId="urn:microsoft.com/office/officeart/2005/8/layout/hList1"/>
    <dgm:cxn modelId="{1424663C-68FA-4FC9-8A1B-679B2DAD0C05}" type="presOf" srcId="{B2306FBD-1CDC-4688-8799-BC0547850EC4}" destId="{860437EB-4724-488A-85BF-E1DB41B22FB7}" srcOrd="0" destOrd="0" presId="urn:microsoft.com/office/officeart/2005/8/layout/hList1"/>
    <dgm:cxn modelId="{F215AF3C-EBE7-4C80-8AB0-43CE3EE903E8}" type="presOf" srcId="{FBF0BC1B-554B-4695-A1AD-75035285A68C}" destId="{40E8DC69-73C5-4007-AE39-E0A0F35D7124}" srcOrd="0" destOrd="0" presId="urn:microsoft.com/office/officeart/2005/8/layout/hList1"/>
    <dgm:cxn modelId="{F746A440-6BA6-4100-9F8A-FCF20DCB39BA}" srcId="{665DF370-C899-4C76-9EE1-DAEFD9B4A4BF}" destId="{800A4541-0DD0-47A9-B8B7-ED491312806D}" srcOrd="0" destOrd="0" parTransId="{2935E8C7-7CC5-4FDF-AB79-3273A4914A93}" sibTransId="{F8F7E514-4F10-4E65-AD3E-288E49097D54}"/>
    <dgm:cxn modelId="{6FD6BD40-F7A8-479B-8A7F-3B9592B4C573}" srcId="{800A4541-0DD0-47A9-B8B7-ED491312806D}" destId="{B7598D50-C78F-4FD3-9406-455AABBED4A9}" srcOrd="1" destOrd="0" parTransId="{16016EEC-84B5-490D-8752-AA5035193D65}" sibTransId="{E5BD1CB4-732B-4328-BDD6-775FC3904F6E}"/>
    <dgm:cxn modelId="{8672275F-0808-43B5-A9C5-232ED313B73D}" type="presOf" srcId="{22F3946B-C099-4D76-84FE-FC3E541CE0AB}" destId="{D6F9BE3D-C4B6-4CAC-840F-E0620846DAC8}" srcOrd="0" destOrd="0" presId="urn:microsoft.com/office/officeart/2005/8/layout/hList1"/>
    <dgm:cxn modelId="{541C5E60-9EB0-4370-9AFA-245D67DF1351}" srcId="{800A4541-0DD0-47A9-B8B7-ED491312806D}" destId="{B05C21E3-A81E-43ED-8CBC-386E8C0B9274}" srcOrd="2" destOrd="0" parTransId="{10AC6D9A-ED67-457D-8E63-63FDFDDEDEDA}" sibTransId="{59C7E758-AC51-4B70-83A5-BA1BC7A45836}"/>
    <dgm:cxn modelId="{27EAC243-DD8B-4F83-AF56-2896C196B6BB}" type="presOf" srcId="{B7598D50-C78F-4FD3-9406-455AABBED4A9}" destId="{1CD89A2A-A159-4656-B403-FC173A3E41DD}" srcOrd="0" destOrd="2" presId="urn:microsoft.com/office/officeart/2005/8/layout/hList1"/>
    <dgm:cxn modelId="{ED0DA244-FCCC-42A4-A981-076BA6E19755}" type="presOf" srcId="{D285055E-0C1F-4302-BE44-821A6793A0FA}" destId="{82CC57B7-EFE1-40C4-B0B9-6238D160CA6E}" srcOrd="0" destOrd="2" presId="urn:microsoft.com/office/officeart/2005/8/layout/hList1"/>
    <dgm:cxn modelId="{446DBC54-64AD-453A-A206-7512D55F9C02}" srcId="{6EBC0B6E-B727-4ADD-8B1E-85E1231105C5}" destId="{2CE47C8F-2379-406A-B552-F8B353DB42AB}" srcOrd="3" destOrd="0" parTransId="{070FCB4D-9687-4142-9A1B-753F3E380BA8}" sibTransId="{D2A3EA7A-088D-46CF-B86C-7882F9A6BD28}"/>
    <dgm:cxn modelId="{D048027E-C6F9-4C6B-8A8E-D78C40A1A827}" type="presOf" srcId="{FFABE245-9BE9-4BAB-B857-ED2B594C3DA3}" destId="{40E8DC69-73C5-4007-AE39-E0A0F35D7124}" srcOrd="0" destOrd="2" presId="urn:microsoft.com/office/officeart/2005/8/layout/hList1"/>
    <dgm:cxn modelId="{8F75E17E-E59A-4B06-BF6C-8EF5B74EB27C}" srcId="{22F3946B-C099-4D76-84FE-FC3E541CE0AB}" destId="{FBF0BC1B-554B-4695-A1AD-75035285A68C}" srcOrd="0" destOrd="0" parTransId="{DB9A344F-0726-4894-868F-9B0F0C4504F9}" sibTransId="{ADF47A0F-59CB-4416-9445-9343DB0E3B48}"/>
    <dgm:cxn modelId="{B164788A-D52D-4900-99C5-12069FA81AA0}" type="presOf" srcId="{6C0B9CC2-A676-426C-92A3-C3B6CF4A57BD}" destId="{40E8DC69-73C5-4007-AE39-E0A0F35D7124}" srcOrd="0" destOrd="1" presId="urn:microsoft.com/office/officeart/2005/8/layout/hList1"/>
    <dgm:cxn modelId="{11D6059F-0DCD-4C02-9055-AEF1EF7DC1B8}" srcId="{6EBC0B6E-B727-4ADD-8B1E-85E1231105C5}" destId="{C82F8BC9-4DB2-4492-BA2A-2E1083975FDA}" srcOrd="1" destOrd="0" parTransId="{099F5DB7-930E-4741-B3E3-485E9F5B2D7B}" sibTransId="{E7D40291-5432-4522-BA20-1A30BDED6A71}"/>
    <dgm:cxn modelId="{5D89ABA9-490A-42E5-9F09-FE668F1ABEE9}" type="presOf" srcId="{9779AC3B-5540-4450-BDB8-60B121BA858B}" destId="{82CC57B7-EFE1-40C4-B0B9-6238D160CA6E}" srcOrd="0" destOrd="0" presId="urn:microsoft.com/office/officeart/2005/8/layout/hList1"/>
    <dgm:cxn modelId="{E5C97CB8-B935-4890-81DC-72DE0C5CA5B1}" srcId="{B2306FBD-1CDC-4688-8799-BC0547850EC4}" destId="{6EBC0B6E-B727-4ADD-8B1E-85E1231105C5}" srcOrd="0" destOrd="0" parTransId="{EDC0D0A8-2F26-4DB3-B2DA-292EE8B02BE7}" sibTransId="{63A24A58-77DD-4D04-AAD8-BFE2C71481D4}"/>
    <dgm:cxn modelId="{4998BAC2-7575-4E0E-8B23-9FCC52C610A9}" srcId="{6EBC0B6E-B727-4ADD-8B1E-85E1231105C5}" destId="{D285055E-0C1F-4302-BE44-821A6793A0FA}" srcOrd="2" destOrd="0" parTransId="{5AF1515A-79C2-4B54-9A1C-E6AC2F0CD520}" sibTransId="{E3859746-2A16-4902-B6C8-8A1DDDB92A17}"/>
    <dgm:cxn modelId="{2009F7D2-FB7F-45F6-B577-90A1E54BFCFA}" srcId="{22F3946B-C099-4D76-84FE-FC3E541CE0AB}" destId="{6C0B9CC2-A676-426C-92A3-C3B6CF4A57BD}" srcOrd="1" destOrd="0" parTransId="{75DD40F6-1EC9-4FA7-9C96-EED3F69C16B0}" sibTransId="{E1F15664-0357-4CE5-AA66-08843DC6C357}"/>
    <dgm:cxn modelId="{E8F52BDB-220E-4A8B-8623-8202EAF240DF}" srcId="{22F3946B-C099-4D76-84FE-FC3E541CE0AB}" destId="{FFABE245-9BE9-4BAB-B857-ED2B594C3DA3}" srcOrd="2" destOrd="0" parTransId="{98B7E6E9-FF1D-4622-8345-91FEF3AD6BD3}" sibTransId="{C4E25A9D-B8E4-4F40-861E-65C5DEE5B75A}"/>
    <dgm:cxn modelId="{0AE938E8-5E52-484E-993B-6B329BBD65F1}" srcId="{B2306FBD-1CDC-4688-8799-BC0547850EC4}" destId="{22F3946B-C099-4D76-84FE-FC3E541CE0AB}" srcOrd="1" destOrd="0" parTransId="{240F1821-4344-4A18-A7F4-66218CBD39B9}" sibTransId="{73994EAA-CBE1-4A4C-BF10-63584E08BA57}"/>
    <dgm:cxn modelId="{AA767EEE-93C6-4443-BFD1-8D3B47793241}" type="presOf" srcId="{A085C55C-1148-4B2F-A852-4D65AA477DE6}" destId="{1CD89A2A-A159-4656-B403-FC173A3E41DD}" srcOrd="0" destOrd="1" presId="urn:microsoft.com/office/officeart/2005/8/layout/hList1"/>
    <dgm:cxn modelId="{445C25F4-90F1-489A-BC88-1D8F14870FA3}" type="presOf" srcId="{2CE47C8F-2379-406A-B552-F8B353DB42AB}" destId="{82CC57B7-EFE1-40C4-B0B9-6238D160CA6E}" srcOrd="0" destOrd="3" presId="urn:microsoft.com/office/officeart/2005/8/layout/hList1"/>
    <dgm:cxn modelId="{82EC27FA-663F-485B-9B7D-396DD42AB7B4}" srcId="{6EBC0B6E-B727-4ADD-8B1E-85E1231105C5}" destId="{9779AC3B-5540-4450-BDB8-60B121BA858B}" srcOrd="0" destOrd="0" parTransId="{CE41E3F2-9D93-42B8-86F3-DC2E08097CF0}" sibTransId="{39CF2928-22A4-46FF-B0F2-E4501366D864}"/>
    <dgm:cxn modelId="{466C13E4-A515-400E-8A8C-63B485254029}" type="presParOf" srcId="{860437EB-4724-488A-85BF-E1DB41B22FB7}" destId="{BFF3E252-5CA5-4DAB-9C14-9DE44C67157C}" srcOrd="0" destOrd="0" presId="urn:microsoft.com/office/officeart/2005/8/layout/hList1"/>
    <dgm:cxn modelId="{F411C71E-4979-4B57-AB2F-0A7A1EC1A0B0}" type="presParOf" srcId="{BFF3E252-5CA5-4DAB-9C14-9DE44C67157C}" destId="{60ED071C-01A0-4D67-A3E6-B1BF09D952F8}" srcOrd="0" destOrd="0" presId="urn:microsoft.com/office/officeart/2005/8/layout/hList1"/>
    <dgm:cxn modelId="{4B18D1FB-EE6E-4E62-93CC-AE5665A684DE}" type="presParOf" srcId="{BFF3E252-5CA5-4DAB-9C14-9DE44C67157C}" destId="{82CC57B7-EFE1-40C4-B0B9-6238D160CA6E}" srcOrd="1" destOrd="0" presId="urn:microsoft.com/office/officeart/2005/8/layout/hList1"/>
    <dgm:cxn modelId="{AC92B7E5-E963-4085-A693-2497D1811CC7}" type="presParOf" srcId="{860437EB-4724-488A-85BF-E1DB41B22FB7}" destId="{BEDEAB23-F607-494A-BAF8-DA25BFA733A1}" srcOrd="1" destOrd="0" presId="urn:microsoft.com/office/officeart/2005/8/layout/hList1"/>
    <dgm:cxn modelId="{FA0F8A28-AAF1-40FF-A411-06D0665EB530}" type="presParOf" srcId="{860437EB-4724-488A-85BF-E1DB41B22FB7}" destId="{0DE7B927-5674-4080-AA46-8C7EA1CA6E5C}" srcOrd="2" destOrd="0" presId="urn:microsoft.com/office/officeart/2005/8/layout/hList1"/>
    <dgm:cxn modelId="{A9CF2065-A6B6-41AC-8FB2-F6C59D45C296}" type="presParOf" srcId="{0DE7B927-5674-4080-AA46-8C7EA1CA6E5C}" destId="{D6F9BE3D-C4B6-4CAC-840F-E0620846DAC8}" srcOrd="0" destOrd="0" presId="urn:microsoft.com/office/officeart/2005/8/layout/hList1"/>
    <dgm:cxn modelId="{00CFDC8F-1C6D-4036-8557-39C6D63C2D34}" type="presParOf" srcId="{0DE7B927-5674-4080-AA46-8C7EA1CA6E5C}" destId="{40E8DC69-73C5-4007-AE39-E0A0F35D7124}" srcOrd="1" destOrd="0" presId="urn:microsoft.com/office/officeart/2005/8/layout/hList1"/>
    <dgm:cxn modelId="{64C076C3-634C-4FE6-BA2D-6C304F4C0674}" type="presParOf" srcId="{860437EB-4724-488A-85BF-E1DB41B22FB7}" destId="{ECEF5274-4735-4106-AA0B-50E6076C2623}" srcOrd="3" destOrd="0" presId="urn:microsoft.com/office/officeart/2005/8/layout/hList1"/>
    <dgm:cxn modelId="{0AA5C4C8-EAA9-425A-83A9-D5BC3FD95BCF}" type="presParOf" srcId="{860437EB-4724-488A-85BF-E1DB41B22FB7}" destId="{BDBF6083-170D-43DE-A836-5BE52FE51151}" srcOrd="4" destOrd="0" presId="urn:microsoft.com/office/officeart/2005/8/layout/hList1"/>
    <dgm:cxn modelId="{CA21BFA2-2214-4CDB-A8A1-99CE60536206}" type="presParOf" srcId="{BDBF6083-170D-43DE-A836-5BE52FE51151}" destId="{E79773BF-5211-42C6-8128-FED8CB7CFC2E}" srcOrd="0" destOrd="0" presId="urn:microsoft.com/office/officeart/2005/8/layout/hList1"/>
    <dgm:cxn modelId="{7ECE45A7-8D3A-448D-A0CE-25270ED87A64}" type="presParOf" srcId="{BDBF6083-170D-43DE-A836-5BE52FE51151}" destId="{1CD89A2A-A159-4656-B403-FC173A3E41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CC0CEC-D4E7-4DEB-B75F-4F4D1A0C473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1A96FF7-2892-449E-AC1B-64D9C11BD2F2}">
      <dgm:prSet phldrT="[Text]"/>
      <dgm:spPr/>
      <dgm:t>
        <a:bodyPr/>
        <a:lstStyle/>
        <a:p>
          <a:r>
            <a:rPr lang="en-GB" dirty="0"/>
            <a:t>Strategy</a:t>
          </a:r>
        </a:p>
      </dgm:t>
    </dgm:pt>
    <dgm:pt modelId="{FD00D4DB-6B7C-47E3-A851-BD0BD256F02C}" type="parTrans" cxnId="{DA4CD98B-5986-4B79-9A35-275A72B922A6}">
      <dgm:prSet/>
      <dgm:spPr/>
      <dgm:t>
        <a:bodyPr/>
        <a:lstStyle/>
        <a:p>
          <a:endParaRPr lang="en-GB"/>
        </a:p>
      </dgm:t>
    </dgm:pt>
    <dgm:pt modelId="{16A48951-C38E-4471-A377-0CD285AACE2B}" type="sibTrans" cxnId="{DA4CD98B-5986-4B79-9A35-275A72B922A6}">
      <dgm:prSet/>
      <dgm:spPr/>
      <dgm:t>
        <a:bodyPr/>
        <a:lstStyle/>
        <a:p>
          <a:endParaRPr lang="en-GB"/>
        </a:p>
      </dgm:t>
    </dgm:pt>
    <dgm:pt modelId="{B0937EE7-9759-4B67-AF4A-8F2129D21B63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500EC176-2464-4A6E-B4AD-90D09795373B}" type="parTrans" cxnId="{8125AD49-C441-466A-B027-B086537B127F}">
      <dgm:prSet/>
      <dgm:spPr/>
      <dgm:t>
        <a:bodyPr/>
        <a:lstStyle/>
        <a:p>
          <a:endParaRPr lang="en-GB"/>
        </a:p>
      </dgm:t>
    </dgm:pt>
    <dgm:pt modelId="{749040AB-6219-455E-B71E-0CC8A31F21AA}" type="sibTrans" cxnId="{8125AD49-C441-466A-B027-B086537B127F}">
      <dgm:prSet/>
      <dgm:spPr/>
      <dgm:t>
        <a:bodyPr/>
        <a:lstStyle/>
        <a:p>
          <a:endParaRPr lang="en-GB"/>
        </a:p>
      </dgm:t>
    </dgm:pt>
    <dgm:pt modelId="{301AE87D-E4AE-40B6-90BF-5306DD4C2ECD}">
      <dgm:prSet phldrT="[Text]"/>
      <dgm:spPr/>
      <dgm:t>
        <a:bodyPr/>
        <a:lstStyle/>
        <a:p>
          <a:r>
            <a:rPr lang="en-GB" dirty="0"/>
            <a:t>CQA</a:t>
          </a:r>
        </a:p>
      </dgm:t>
    </dgm:pt>
    <dgm:pt modelId="{C6D33C3D-302D-400D-9921-4E1B194F50E7}" type="parTrans" cxnId="{F7B240EF-5679-451B-BDF2-71D2341A78CD}">
      <dgm:prSet/>
      <dgm:spPr/>
      <dgm:t>
        <a:bodyPr/>
        <a:lstStyle/>
        <a:p>
          <a:endParaRPr lang="en-GB"/>
        </a:p>
      </dgm:t>
    </dgm:pt>
    <dgm:pt modelId="{F45477F4-792E-416E-97E0-246404450424}" type="sibTrans" cxnId="{F7B240EF-5679-451B-BDF2-71D2341A78CD}">
      <dgm:prSet/>
      <dgm:spPr/>
      <dgm:t>
        <a:bodyPr/>
        <a:lstStyle/>
        <a:p>
          <a:endParaRPr lang="en-GB"/>
        </a:p>
      </dgm:t>
    </dgm:pt>
    <dgm:pt modelId="{7F51172F-8DE4-4503-AFB9-2C40DD0BB8FB}">
      <dgm:prSet phldrT="[Text]"/>
      <dgm:spPr/>
      <dgm:t>
        <a:bodyPr/>
        <a:lstStyle/>
        <a:p>
          <a:r>
            <a:rPr lang="en-GB" dirty="0"/>
            <a:t>Risk Assessment</a:t>
          </a:r>
        </a:p>
      </dgm:t>
    </dgm:pt>
    <dgm:pt modelId="{5F711345-2724-453B-8972-DF82A0D98FA7}" type="parTrans" cxnId="{C9C15E57-623E-48F5-AC57-959B1745DAD2}">
      <dgm:prSet/>
      <dgm:spPr/>
      <dgm:t>
        <a:bodyPr/>
        <a:lstStyle/>
        <a:p>
          <a:endParaRPr lang="en-GB"/>
        </a:p>
      </dgm:t>
    </dgm:pt>
    <dgm:pt modelId="{E0D8303E-BC51-433A-9B88-05B06E0A4A25}" type="sibTrans" cxnId="{C9C15E57-623E-48F5-AC57-959B1745DAD2}">
      <dgm:prSet/>
      <dgm:spPr/>
      <dgm:t>
        <a:bodyPr/>
        <a:lstStyle/>
        <a:p>
          <a:endParaRPr lang="en-GB"/>
        </a:p>
      </dgm:t>
    </dgm:pt>
    <dgm:pt modelId="{DDEC4E51-6927-42B4-980D-73F02ACE573B}">
      <dgm:prSet phldrT="[Text]"/>
      <dgm:spPr/>
      <dgm:t>
        <a:bodyPr/>
        <a:lstStyle/>
        <a:p>
          <a:r>
            <a:rPr lang="en-GB" dirty="0"/>
            <a:t>Deviation</a:t>
          </a:r>
        </a:p>
      </dgm:t>
    </dgm:pt>
    <dgm:pt modelId="{3716BC6C-2B5F-4094-B40C-E991FF3A59E5}" type="parTrans" cxnId="{B031D064-82C6-4A9D-88E2-3618D39C78A3}">
      <dgm:prSet/>
      <dgm:spPr/>
      <dgm:t>
        <a:bodyPr/>
        <a:lstStyle/>
        <a:p>
          <a:endParaRPr lang="en-GB"/>
        </a:p>
      </dgm:t>
    </dgm:pt>
    <dgm:pt modelId="{21DCD861-9018-4292-9A15-00144DD1456E}" type="sibTrans" cxnId="{B031D064-82C6-4A9D-88E2-3618D39C78A3}">
      <dgm:prSet/>
      <dgm:spPr/>
      <dgm:t>
        <a:bodyPr/>
        <a:lstStyle/>
        <a:p>
          <a:endParaRPr lang="en-GB"/>
        </a:p>
      </dgm:t>
    </dgm:pt>
    <dgm:pt modelId="{D1A5ABA5-9FE6-4FF1-844F-A6087C7C845E}" type="pres">
      <dgm:prSet presAssocID="{81CC0CEC-D4E7-4DEB-B75F-4F4D1A0C4738}" presName="rootnode" presStyleCnt="0">
        <dgm:presLayoutVars>
          <dgm:chMax/>
          <dgm:chPref/>
          <dgm:dir/>
          <dgm:animLvl val="lvl"/>
        </dgm:presLayoutVars>
      </dgm:prSet>
      <dgm:spPr/>
    </dgm:pt>
    <dgm:pt modelId="{DDE98E43-B8FC-4668-A3C1-95F49970175B}" type="pres">
      <dgm:prSet presAssocID="{51A96FF7-2892-449E-AC1B-64D9C11BD2F2}" presName="composite" presStyleCnt="0"/>
      <dgm:spPr/>
    </dgm:pt>
    <dgm:pt modelId="{1F19549A-5640-4302-9305-CBCAB75AE53F}" type="pres">
      <dgm:prSet presAssocID="{51A96FF7-2892-449E-AC1B-64D9C11BD2F2}" presName="LShape" presStyleLbl="alignNode1" presStyleIdx="0" presStyleCnt="9"/>
      <dgm:spPr/>
    </dgm:pt>
    <dgm:pt modelId="{E16AB238-C468-48D9-895D-458682BD2AFE}" type="pres">
      <dgm:prSet presAssocID="{51A96FF7-2892-449E-AC1B-64D9C11BD2F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4A9BA2B-15BB-4B91-A6DF-02EBDC373ADF}" type="pres">
      <dgm:prSet presAssocID="{51A96FF7-2892-449E-AC1B-64D9C11BD2F2}" presName="Triangle" presStyleLbl="alignNode1" presStyleIdx="1" presStyleCnt="9"/>
      <dgm:spPr/>
    </dgm:pt>
    <dgm:pt modelId="{306E6609-3E36-4969-A482-270FB76C961B}" type="pres">
      <dgm:prSet presAssocID="{16A48951-C38E-4471-A377-0CD285AACE2B}" presName="sibTrans" presStyleCnt="0"/>
      <dgm:spPr/>
    </dgm:pt>
    <dgm:pt modelId="{F8AD5251-B4AA-464D-AB1D-5BCB07172D36}" type="pres">
      <dgm:prSet presAssocID="{16A48951-C38E-4471-A377-0CD285AACE2B}" presName="space" presStyleCnt="0"/>
      <dgm:spPr/>
    </dgm:pt>
    <dgm:pt modelId="{1C87D7C6-2C3D-43D2-AB3F-A77C0DCC46B4}" type="pres">
      <dgm:prSet presAssocID="{B0937EE7-9759-4B67-AF4A-8F2129D21B63}" presName="composite" presStyleCnt="0"/>
      <dgm:spPr/>
    </dgm:pt>
    <dgm:pt modelId="{42845872-0AE9-4D14-8B9B-83C1748295B7}" type="pres">
      <dgm:prSet presAssocID="{B0937EE7-9759-4B67-AF4A-8F2129D21B63}" presName="LShape" presStyleLbl="alignNode1" presStyleIdx="2" presStyleCnt="9"/>
      <dgm:spPr/>
    </dgm:pt>
    <dgm:pt modelId="{85732D1F-8EE7-405C-9B27-976EF336E02F}" type="pres">
      <dgm:prSet presAssocID="{B0937EE7-9759-4B67-AF4A-8F2129D21B6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EE71190-CD41-470D-B880-811E07C5018B}" type="pres">
      <dgm:prSet presAssocID="{B0937EE7-9759-4B67-AF4A-8F2129D21B63}" presName="Triangle" presStyleLbl="alignNode1" presStyleIdx="3" presStyleCnt="9"/>
      <dgm:spPr/>
    </dgm:pt>
    <dgm:pt modelId="{9B370009-2670-491A-9F82-D8579D1A3391}" type="pres">
      <dgm:prSet presAssocID="{749040AB-6219-455E-B71E-0CC8A31F21AA}" presName="sibTrans" presStyleCnt="0"/>
      <dgm:spPr/>
    </dgm:pt>
    <dgm:pt modelId="{0611A804-8FE5-41B3-B2C4-BFE676605F04}" type="pres">
      <dgm:prSet presAssocID="{749040AB-6219-455E-B71E-0CC8A31F21AA}" presName="space" presStyleCnt="0"/>
      <dgm:spPr/>
    </dgm:pt>
    <dgm:pt modelId="{DD420763-55FB-4704-92F8-2D7268B7716C}" type="pres">
      <dgm:prSet presAssocID="{301AE87D-E4AE-40B6-90BF-5306DD4C2ECD}" presName="composite" presStyleCnt="0"/>
      <dgm:spPr/>
    </dgm:pt>
    <dgm:pt modelId="{EEC8EA0D-4A2E-4812-8C3D-C50D5D2FB69A}" type="pres">
      <dgm:prSet presAssocID="{301AE87D-E4AE-40B6-90BF-5306DD4C2ECD}" presName="LShape" presStyleLbl="alignNode1" presStyleIdx="4" presStyleCnt="9"/>
      <dgm:spPr/>
    </dgm:pt>
    <dgm:pt modelId="{5128ABEF-07D9-4436-AB80-275211500DFE}" type="pres">
      <dgm:prSet presAssocID="{301AE87D-E4AE-40B6-90BF-5306DD4C2EC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9B2D1DAC-9006-4390-9A15-6E6BE72D4FE9}" type="pres">
      <dgm:prSet presAssocID="{301AE87D-E4AE-40B6-90BF-5306DD4C2ECD}" presName="Triangle" presStyleLbl="alignNode1" presStyleIdx="5" presStyleCnt="9"/>
      <dgm:spPr/>
    </dgm:pt>
    <dgm:pt modelId="{A429F5DD-8A72-436A-90BA-A9B3BF6A7D5F}" type="pres">
      <dgm:prSet presAssocID="{F45477F4-792E-416E-97E0-246404450424}" presName="sibTrans" presStyleCnt="0"/>
      <dgm:spPr/>
    </dgm:pt>
    <dgm:pt modelId="{E73C559B-D0FA-4AB7-88F8-A9DBC9B341CF}" type="pres">
      <dgm:prSet presAssocID="{F45477F4-792E-416E-97E0-246404450424}" presName="space" presStyleCnt="0"/>
      <dgm:spPr/>
    </dgm:pt>
    <dgm:pt modelId="{7ED26F20-4095-4616-ADE9-30A85A6D1FDC}" type="pres">
      <dgm:prSet presAssocID="{7F51172F-8DE4-4503-AFB9-2C40DD0BB8FB}" presName="composite" presStyleCnt="0"/>
      <dgm:spPr/>
    </dgm:pt>
    <dgm:pt modelId="{7FCA0405-35ED-46BF-9746-B401F0341CCF}" type="pres">
      <dgm:prSet presAssocID="{7F51172F-8DE4-4503-AFB9-2C40DD0BB8FB}" presName="LShape" presStyleLbl="alignNode1" presStyleIdx="6" presStyleCnt="9"/>
      <dgm:spPr/>
    </dgm:pt>
    <dgm:pt modelId="{AFCE36E0-C823-4E22-885D-59B9EFBC574D}" type="pres">
      <dgm:prSet presAssocID="{7F51172F-8DE4-4503-AFB9-2C40DD0BB8FB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B14F2EA3-F979-4169-9519-CA4CAD67E684}" type="pres">
      <dgm:prSet presAssocID="{7F51172F-8DE4-4503-AFB9-2C40DD0BB8FB}" presName="Triangle" presStyleLbl="alignNode1" presStyleIdx="7" presStyleCnt="9"/>
      <dgm:spPr/>
    </dgm:pt>
    <dgm:pt modelId="{C90E465E-F567-4C6E-AA5B-7972C8C3ED57}" type="pres">
      <dgm:prSet presAssocID="{E0D8303E-BC51-433A-9B88-05B06E0A4A25}" presName="sibTrans" presStyleCnt="0"/>
      <dgm:spPr/>
    </dgm:pt>
    <dgm:pt modelId="{FBEC1DB9-465E-45F7-ACAC-1559FC00F1CD}" type="pres">
      <dgm:prSet presAssocID="{E0D8303E-BC51-433A-9B88-05B06E0A4A25}" presName="space" presStyleCnt="0"/>
      <dgm:spPr/>
    </dgm:pt>
    <dgm:pt modelId="{D16E2363-FD1D-4EB5-A000-E762CCAC658B}" type="pres">
      <dgm:prSet presAssocID="{DDEC4E51-6927-42B4-980D-73F02ACE573B}" presName="composite" presStyleCnt="0"/>
      <dgm:spPr/>
    </dgm:pt>
    <dgm:pt modelId="{34F1B2D6-F050-4B9A-B12F-76883EB5374C}" type="pres">
      <dgm:prSet presAssocID="{DDEC4E51-6927-42B4-980D-73F02ACE573B}" presName="LShape" presStyleLbl="alignNode1" presStyleIdx="8" presStyleCnt="9" custLinFactNeighborY="0"/>
      <dgm:spPr>
        <a:solidFill>
          <a:schemeClr val="accent2"/>
        </a:solidFill>
      </dgm:spPr>
    </dgm:pt>
    <dgm:pt modelId="{872C1329-CB11-4B5D-A798-A967F1061906}" type="pres">
      <dgm:prSet presAssocID="{DDEC4E51-6927-42B4-980D-73F02ACE573B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11CE00A-47EA-46BB-AE31-62BB4A039B94}" type="presOf" srcId="{51A96FF7-2892-449E-AC1B-64D9C11BD2F2}" destId="{E16AB238-C468-48D9-895D-458682BD2AFE}" srcOrd="0" destOrd="0" presId="urn:microsoft.com/office/officeart/2009/3/layout/StepUpProcess"/>
    <dgm:cxn modelId="{E2B24E3E-08F1-4B9A-A57D-8F3B1E5924A7}" type="presOf" srcId="{81CC0CEC-D4E7-4DEB-B75F-4F4D1A0C4738}" destId="{D1A5ABA5-9FE6-4FF1-844F-A6087C7C845E}" srcOrd="0" destOrd="0" presId="urn:microsoft.com/office/officeart/2009/3/layout/StepUpProcess"/>
    <dgm:cxn modelId="{B031D064-82C6-4A9D-88E2-3618D39C78A3}" srcId="{81CC0CEC-D4E7-4DEB-B75F-4F4D1A0C4738}" destId="{DDEC4E51-6927-42B4-980D-73F02ACE573B}" srcOrd="4" destOrd="0" parTransId="{3716BC6C-2B5F-4094-B40C-E991FF3A59E5}" sibTransId="{21DCD861-9018-4292-9A15-00144DD1456E}"/>
    <dgm:cxn modelId="{8125AD49-C441-466A-B027-B086537B127F}" srcId="{81CC0CEC-D4E7-4DEB-B75F-4F4D1A0C4738}" destId="{B0937EE7-9759-4B67-AF4A-8F2129D21B63}" srcOrd="1" destOrd="0" parTransId="{500EC176-2464-4A6E-B4AD-90D09795373B}" sibTransId="{749040AB-6219-455E-B71E-0CC8A31F21AA}"/>
    <dgm:cxn modelId="{A4072F6C-1491-4C1C-9C30-C8E775A0DFF3}" type="presOf" srcId="{301AE87D-E4AE-40B6-90BF-5306DD4C2ECD}" destId="{5128ABEF-07D9-4436-AB80-275211500DFE}" srcOrd="0" destOrd="0" presId="urn:microsoft.com/office/officeart/2009/3/layout/StepUpProcess"/>
    <dgm:cxn modelId="{C9C15E57-623E-48F5-AC57-959B1745DAD2}" srcId="{81CC0CEC-D4E7-4DEB-B75F-4F4D1A0C4738}" destId="{7F51172F-8DE4-4503-AFB9-2C40DD0BB8FB}" srcOrd="3" destOrd="0" parTransId="{5F711345-2724-453B-8972-DF82A0D98FA7}" sibTransId="{E0D8303E-BC51-433A-9B88-05B06E0A4A25}"/>
    <dgm:cxn modelId="{8240A358-86F2-4575-A24A-D0B33B748516}" type="presOf" srcId="{DDEC4E51-6927-42B4-980D-73F02ACE573B}" destId="{872C1329-CB11-4B5D-A798-A967F1061906}" srcOrd="0" destOrd="0" presId="urn:microsoft.com/office/officeart/2009/3/layout/StepUpProcess"/>
    <dgm:cxn modelId="{DA4CD98B-5986-4B79-9A35-275A72B922A6}" srcId="{81CC0CEC-D4E7-4DEB-B75F-4F4D1A0C4738}" destId="{51A96FF7-2892-449E-AC1B-64D9C11BD2F2}" srcOrd="0" destOrd="0" parTransId="{FD00D4DB-6B7C-47E3-A851-BD0BD256F02C}" sibTransId="{16A48951-C38E-4471-A377-0CD285AACE2B}"/>
    <dgm:cxn modelId="{F2A345E1-D481-4703-B347-EF9D68DA5D8C}" type="presOf" srcId="{B0937EE7-9759-4B67-AF4A-8F2129D21B63}" destId="{85732D1F-8EE7-405C-9B27-976EF336E02F}" srcOrd="0" destOrd="0" presId="urn:microsoft.com/office/officeart/2009/3/layout/StepUpProcess"/>
    <dgm:cxn modelId="{C3814DEE-2074-4C17-AD66-C2ACE934EDD0}" type="presOf" srcId="{7F51172F-8DE4-4503-AFB9-2C40DD0BB8FB}" destId="{AFCE36E0-C823-4E22-885D-59B9EFBC574D}" srcOrd="0" destOrd="0" presId="urn:microsoft.com/office/officeart/2009/3/layout/StepUpProcess"/>
    <dgm:cxn modelId="{F7B240EF-5679-451B-BDF2-71D2341A78CD}" srcId="{81CC0CEC-D4E7-4DEB-B75F-4F4D1A0C4738}" destId="{301AE87D-E4AE-40B6-90BF-5306DD4C2ECD}" srcOrd="2" destOrd="0" parTransId="{C6D33C3D-302D-400D-9921-4E1B194F50E7}" sibTransId="{F45477F4-792E-416E-97E0-246404450424}"/>
    <dgm:cxn modelId="{60B7B5EB-B534-465F-B208-AC32E421DECC}" type="presParOf" srcId="{D1A5ABA5-9FE6-4FF1-844F-A6087C7C845E}" destId="{DDE98E43-B8FC-4668-A3C1-95F49970175B}" srcOrd="0" destOrd="0" presId="urn:microsoft.com/office/officeart/2009/3/layout/StepUpProcess"/>
    <dgm:cxn modelId="{C2ED10EB-2581-40A1-A03C-1320F2EA6251}" type="presParOf" srcId="{DDE98E43-B8FC-4668-A3C1-95F49970175B}" destId="{1F19549A-5640-4302-9305-CBCAB75AE53F}" srcOrd="0" destOrd="0" presId="urn:microsoft.com/office/officeart/2009/3/layout/StepUpProcess"/>
    <dgm:cxn modelId="{91F21BD8-8EE3-4920-BD3B-AA8BE57E925B}" type="presParOf" srcId="{DDE98E43-B8FC-4668-A3C1-95F49970175B}" destId="{E16AB238-C468-48D9-895D-458682BD2AFE}" srcOrd="1" destOrd="0" presId="urn:microsoft.com/office/officeart/2009/3/layout/StepUpProcess"/>
    <dgm:cxn modelId="{A7BAC2FA-1922-4D89-8707-CBDC7911835A}" type="presParOf" srcId="{DDE98E43-B8FC-4668-A3C1-95F49970175B}" destId="{44A9BA2B-15BB-4B91-A6DF-02EBDC373ADF}" srcOrd="2" destOrd="0" presId="urn:microsoft.com/office/officeart/2009/3/layout/StepUpProcess"/>
    <dgm:cxn modelId="{D7446E7E-9954-4470-B7F5-D38A20E3A5BB}" type="presParOf" srcId="{D1A5ABA5-9FE6-4FF1-844F-A6087C7C845E}" destId="{306E6609-3E36-4969-A482-270FB76C961B}" srcOrd="1" destOrd="0" presId="urn:microsoft.com/office/officeart/2009/3/layout/StepUpProcess"/>
    <dgm:cxn modelId="{47815EFD-50AE-4DBD-BD3D-C0415B7E3470}" type="presParOf" srcId="{306E6609-3E36-4969-A482-270FB76C961B}" destId="{F8AD5251-B4AA-464D-AB1D-5BCB07172D36}" srcOrd="0" destOrd="0" presId="urn:microsoft.com/office/officeart/2009/3/layout/StepUpProcess"/>
    <dgm:cxn modelId="{C91B27CC-E641-484B-B054-2778F4267C8D}" type="presParOf" srcId="{D1A5ABA5-9FE6-4FF1-844F-A6087C7C845E}" destId="{1C87D7C6-2C3D-43D2-AB3F-A77C0DCC46B4}" srcOrd="2" destOrd="0" presId="urn:microsoft.com/office/officeart/2009/3/layout/StepUpProcess"/>
    <dgm:cxn modelId="{B14B21FD-E94B-4E27-86FD-5102A3144567}" type="presParOf" srcId="{1C87D7C6-2C3D-43D2-AB3F-A77C0DCC46B4}" destId="{42845872-0AE9-4D14-8B9B-83C1748295B7}" srcOrd="0" destOrd="0" presId="urn:microsoft.com/office/officeart/2009/3/layout/StepUpProcess"/>
    <dgm:cxn modelId="{99A3A0D0-3DDC-4C16-B28F-5387BD557F94}" type="presParOf" srcId="{1C87D7C6-2C3D-43D2-AB3F-A77C0DCC46B4}" destId="{85732D1F-8EE7-405C-9B27-976EF336E02F}" srcOrd="1" destOrd="0" presId="urn:microsoft.com/office/officeart/2009/3/layout/StepUpProcess"/>
    <dgm:cxn modelId="{748E7CBB-0F62-4213-8631-FB775679063E}" type="presParOf" srcId="{1C87D7C6-2C3D-43D2-AB3F-A77C0DCC46B4}" destId="{1EE71190-CD41-470D-B880-811E07C5018B}" srcOrd="2" destOrd="0" presId="urn:microsoft.com/office/officeart/2009/3/layout/StepUpProcess"/>
    <dgm:cxn modelId="{B2BE27B0-0BAF-42A4-BF54-F2CDED3F6B46}" type="presParOf" srcId="{D1A5ABA5-9FE6-4FF1-844F-A6087C7C845E}" destId="{9B370009-2670-491A-9F82-D8579D1A3391}" srcOrd="3" destOrd="0" presId="urn:microsoft.com/office/officeart/2009/3/layout/StepUpProcess"/>
    <dgm:cxn modelId="{7296F085-899F-4005-A595-DC34A0F7E586}" type="presParOf" srcId="{9B370009-2670-491A-9F82-D8579D1A3391}" destId="{0611A804-8FE5-41B3-B2C4-BFE676605F04}" srcOrd="0" destOrd="0" presId="urn:microsoft.com/office/officeart/2009/3/layout/StepUpProcess"/>
    <dgm:cxn modelId="{1FB1B009-30D5-4E79-B642-36EDA116F7E9}" type="presParOf" srcId="{D1A5ABA5-9FE6-4FF1-844F-A6087C7C845E}" destId="{DD420763-55FB-4704-92F8-2D7268B7716C}" srcOrd="4" destOrd="0" presId="urn:microsoft.com/office/officeart/2009/3/layout/StepUpProcess"/>
    <dgm:cxn modelId="{CDC6D2E2-2E47-4253-AD66-ECBA391201CE}" type="presParOf" srcId="{DD420763-55FB-4704-92F8-2D7268B7716C}" destId="{EEC8EA0D-4A2E-4812-8C3D-C50D5D2FB69A}" srcOrd="0" destOrd="0" presId="urn:microsoft.com/office/officeart/2009/3/layout/StepUpProcess"/>
    <dgm:cxn modelId="{89B25CC7-09A5-45C9-BE9D-942E95170F6D}" type="presParOf" srcId="{DD420763-55FB-4704-92F8-2D7268B7716C}" destId="{5128ABEF-07D9-4436-AB80-275211500DFE}" srcOrd="1" destOrd="0" presId="urn:microsoft.com/office/officeart/2009/3/layout/StepUpProcess"/>
    <dgm:cxn modelId="{8C0492F1-3F59-4E6B-A950-D5725186E45E}" type="presParOf" srcId="{DD420763-55FB-4704-92F8-2D7268B7716C}" destId="{9B2D1DAC-9006-4390-9A15-6E6BE72D4FE9}" srcOrd="2" destOrd="0" presId="urn:microsoft.com/office/officeart/2009/3/layout/StepUpProcess"/>
    <dgm:cxn modelId="{2664EA77-C13C-49F2-A9A1-9DB3C1758DD4}" type="presParOf" srcId="{D1A5ABA5-9FE6-4FF1-844F-A6087C7C845E}" destId="{A429F5DD-8A72-436A-90BA-A9B3BF6A7D5F}" srcOrd="5" destOrd="0" presId="urn:microsoft.com/office/officeart/2009/3/layout/StepUpProcess"/>
    <dgm:cxn modelId="{E0EF2CAC-DEFF-4841-BAAA-8BEA1FCFF6BA}" type="presParOf" srcId="{A429F5DD-8A72-436A-90BA-A9B3BF6A7D5F}" destId="{E73C559B-D0FA-4AB7-88F8-A9DBC9B341CF}" srcOrd="0" destOrd="0" presId="urn:microsoft.com/office/officeart/2009/3/layout/StepUpProcess"/>
    <dgm:cxn modelId="{F103ED52-8514-4183-B6C5-32D86444959C}" type="presParOf" srcId="{D1A5ABA5-9FE6-4FF1-844F-A6087C7C845E}" destId="{7ED26F20-4095-4616-ADE9-30A85A6D1FDC}" srcOrd="6" destOrd="0" presId="urn:microsoft.com/office/officeart/2009/3/layout/StepUpProcess"/>
    <dgm:cxn modelId="{EB1FCA1C-80F3-484A-9D33-4B0B20A0803C}" type="presParOf" srcId="{7ED26F20-4095-4616-ADE9-30A85A6D1FDC}" destId="{7FCA0405-35ED-46BF-9746-B401F0341CCF}" srcOrd="0" destOrd="0" presId="urn:microsoft.com/office/officeart/2009/3/layout/StepUpProcess"/>
    <dgm:cxn modelId="{B86093F5-77EE-4ED3-B8A9-98F39649324E}" type="presParOf" srcId="{7ED26F20-4095-4616-ADE9-30A85A6D1FDC}" destId="{AFCE36E0-C823-4E22-885D-59B9EFBC574D}" srcOrd="1" destOrd="0" presId="urn:microsoft.com/office/officeart/2009/3/layout/StepUpProcess"/>
    <dgm:cxn modelId="{FA0267EB-03CB-4310-BAC0-BFF0D5E6BE6B}" type="presParOf" srcId="{7ED26F20-4095-4616-ADE9-30A85A6D1FDC}" destId="{B14F2EA3-F979-4169-9519-CA4CAD67E684}" srcOrd="2" destOrd="0" presId="urn:microsoft.com/office/officeart/2009/3/layout/StepUpProcess"/>
    <dgm:cxn modelId="{D6A1D54C-B263-44C0-BC98-7E6C034B459F}" type="presParOf" srcId="{D1A5ABA5-9FE6-4FF1-844F-A6087C7C845E}" destId="{C90E465E-F567-4C6E-AA5B-7972C8C3ED57}" srcOrd="7" destOrd="0" presId="urn:microsoft.com/office/officeart/2009/3/layout/StepUpProcess"/>
    <dgm:cxn modelId="{60430401-7DEE-48D0-8F21-01075C793F06}" type="presParOf" srcId="{C90E465E-F567-4C6E-AA5B-7972C8C3ED57}" destId="{FBEC1DB9-465E-45F7-ACAC-1559FC00F1CD}" srcOrd="0" destOrd="0" presId="urn:microsoft.com/office/officeart/2009/3/layout/StepUpProcess"/>
    <dgm:cxn modelId="{8933E357-AFE4-476A-A1C0-2DDB4A8E7107}" type="presParOf" srcId="{D1A5ABA5-9FE6-4FF1-844F-A6087C7C845E}" destId="{D16E2363-FD1D-4EB5-A000-E762CCAC658B}" srcOrd="8" destOrd="0" presId="urn:microsoft.com/office/officeart/2009/3/layout/StepUpProcess"/>
    <dgm:cxn modelId="{7451F35E-6728-45B6-9480-ACE6D26B5386}" type="presParOf" srcId="{D16E2363-FD1D-4EB5-A000-E762CCAC658B}" destId="{34F1B2D6-F050-4B9A-B12F-76883EB5374C}" srcOrd="0" destOrd="0" presId="urn:microsoft.com/office/officeart/2009/3/layout/StepUpProcess"/>
    <dgm:cxn modelId="{43138FA9-EA84-43AE-9C33-FCAC0D8E9A4D}" type="presParOf" srcId="{D16E2363-FD1D-4EB5-A000-E762CCAC658B}" destId="{872C1329-CB11-4B5D-A798-A967F106190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63B532-F9F0-4BB9-B9C8-ACCEA23F614F}" type="doc">
      <dgm:prSet loTypeId="urn:microsoft.com/office/officeart/2009/3/layout/CircleRelationship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3DA51-B5FA-48A3-847B-5E39EBC8B4BC}">
      <dgm:prSet phldrT="[Text]" custT="1"/>
      <dgm:spPr>
        <a:blipFill rotWithShape="0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GB" sz="28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rPr>
            <a:t>Objectionable Organisms</a:t>
          </a:r>
        </a:p>
      </dgm:t>
    </dgm:pt>
    <dgm:pt modelId="{7A71E86D-B320-41DE-837B-EC6CAA6D236C}" type="parTrans" cxnId="{E82B4EBE-4BB0-4F9A-898D-6DD4F2256B62}">
      <dgm:prSet/>
      <dgm:spPr/>
      <dgm:t>
        <a:bodyPr/>
        <a:lstStyle/>
        <a:p>
          <a:endParaRPr lang="en-GB"/>
        </a:p>
      </dgm:t>
    </dgm:pt>
    <dgm:pt modelId="{085E566C-051F-4B12-A7B7-1F28AE12387D}" type="sibTrans" cxnId="{E82B4EBE-4BB0-4F9A-898D-6DD4F2256B62}">
      <dgm:prSet/>
      <dgm:spPr/>
      <dgm:t>
        <a:bodyPr/>
        <a:lstStyle/>
        <a:p>
          <a:endParaRPr lang="en-GB"/>
        </a:p>
      </dgm:t>
    </dgm:pt>
    <dgm:pt modelId="{9B5B1BE5-507E-43DD-98C5-891BA8EC2019}">
      <dgm:prSet phldrT="[Text]" custT="1"/>
      <dgm:spPr/>
      <dgm:t>
        <a:bodyPr/>
        <a:lstStyle/>
        <a:p>
          <a:r>
            <a:rPr lang="en-GB" sz="2200" b="1" dirty="0">
              <a:effectLst>
                <a:glow rad="228600">
                  <a:srgbClr val="D8DCFE">
                    <a:alpha val="40000"/>
                  </a:srgbClr>
                </a:glow>
              </a:effectLst>
            </a:rPr>
            <a:t>Location</a:t>
          </a:r>
        </a:p>
      </dgm:t>
    </dgm:pt>
    <dgm:pt modelId="{88669460-E814-4BAB-9C82-98B608B8FFD3}" type="parTrans" cxnId="{36DC53D5-257B-4ACF-95AC-A2D80C5217A8}">
      <dgm:prSet/>
      <dgm:spPr/>
      <dgm:t>
        <a:bodyPr/>
        <a:lstStyle/>
        <a:p>
          <a:endParaRPr lang="en-GB"/>
        </a:p>
      </dgm:t>
    </dgm:pt>
    <dgm:pt modelId="{5FF594DF-196B-4C3A-8F65-9131ACB20BEF}" type="sibTrans" cxnId="{36DC53D5-257B-4ACF-95AC-A2D80C5217A8}">
      <dgm:prSet/>
      <dgm:spPr/>
      <dgm:t>
        <a:bodyPr/>
        <a:lstStyle/>
        <a:p>
          <a:endParaRPr lang="en-GB"/>
        </a:p>
      </dgm:t>
    </dgm:pt>
    <dgm:pt modelId="{7D4B9EE4-4903-434A-80F9-566ABD308071}">
      <dgm:prSet phldrT="[Text]" custT="1"/>
      <dgm:spPr/>
      <dgm:t>
        <a:bodyPr lIns="0" rIns="36000"/>
        <a:lstStyle/>
        <a:p>
          <a:r>
            <a:rPr lang="en-GB" sz="1900" b="1" dirty="0">
              <a:effectLst>
                <a:glow rad="228600">
                  <a:srgbClr val="C5D4ED">
                    <a:alpha val="40000"/>
                  </a:srgbClr>
                </a:glow>
              </a:effectLst>
            </a:rPr>
            <a:t>Pathogenicity</a:t>
          </a:r>
        </a:p>
      </dgm:t>
    </dgm:pt>
    <dgm:pt modelId="{AF509F78-3840-44E8-9A17-B519E64FA746}" type="parTrans" cxnId="{012EE90C-82A1-43AD-87D7-B07DECE9A287}">
      <dgm:prSet/>
      <dgm:spPr/>
      <dgm:t>
        <a:bodyPr/>
        <a:lstStyle/>
        <a:p>
          <a:endParaRPr lang="en-GB"/>
        </a:p>
      </dgm:t>
    </dgm:pt>
    <dgm:pt modelId="{C9B3435A-EFA4-4ED5-BA12-B5F2ED5E2A33}" type="sibTrans" cxnId="{012EE90C-82A1-43AD-87D7-B07DECE9A287}">
      <dgm:prSet/>
      <dgm:spPr/>
      <dgm:t>
        <a:bodyPr/>
        <a:lstStyle/>
        <a:p>
          <a:endParaRPr lang="en-GB"/>
        </a:p>
      </dgm:t>
    </dgm:pt>
    <dgm:pt modelId="{D7C3C62A-B0FA-4058-B661-556F6AEF82C9}">
      <dgm:prSet phldrT="[Text]" custT="1"/>
      <dgm:spPr/>
      <dgm:t>
        <a:bodyPr/>
        <a:lstStyle/>
        <a:p>
          <a:r>
            <a:rPr lang="en-GB" sz="1900" b="1" dirty="0">
              <a:effectLst>
                <a:glow rad="228600">
                  <a:srgbClr val="C5D4ED">
                    <a:alpha val="40000"/>
                  </a:srgbClr>
                </a:glow>
              </a:effectLst>
            </a:rPr>
            <a:t>Characteristics</a:t>
          </a:r>
        </a:p>
      </dgm:t>
    </dgm:pt>
    <dgm:pt modelId="{CA2EE94E-C9BE-4189-BCD1-0014D003C5D6}" type="parTrans" cxnId="{54204436-9F4C-4C50-9681-3FA65642FA9E}">
      <dgm:prSet/>
      <dgm:spPr/>
      <dgm:t>
        <a:bodyPr/>
        <a:lstStyle/>
        <a:p>
          <a:endParaRPr lang="en-GB"/>
        </a:p>
      </dgm:t>
    </dgm:pt>
    <dgm:pt modelId="{95B9BB7D-C9EE-4234-9064-02AE8A53B515}" type="sibTrans" cxnId="{54204436-9F4C-4C50-9681-3FA65642FA9E}">
      <dgm:prSet/>
      <dgm:spPr/>
      <dgm:t>
        <a:bodyPr/>
        <a:lstStyle/>
        <a:p>
          <a:endParaRPr lang="en-GB"/>
        </a:p>
      </dgm:t>
    </dgm:pt>
    <dgm:pt modelId="{9D7B608D-DE3F-480F-ABCD-E5DCB54B1BD2}">
      <dgm:prSet phldrT="[Text]" custT="1"/>
      <dgm:spPr/>
      <dgm:t>
        <a:bodyPr/>
        <a:lstStyle/>
        <a:p>
          <a:r>
            <a:rPr lang="en-GB" sz="2000" b="1" dirty="0">
              <a:effectLst>
                <a:glow rad="228600">
                  <a:srgbClr val="C5D4ED">
                    <a:alpha val="40000"/>
                  </a:srgbClr>
                </a:glow>
              </a:effectLst>
            </a:rPr>
            <a:t>Normal flora</a:t>
          </a:r>
        </a:p>
      </dgm:t>
    </dgm:pt>
    <dgm:pt modelId="{1A84754A-6C2F-4A0F-911A-D8439170AC55}" type="parTrans" cxnId="{794ADF87-F42B-41BB-BA0A-086E0888F52D}">
      <dgm:prSet/>
      <dgm:spPr/>
      <dgm:t>
        <a:bodyPr/>
        <a:lstStyle/>
        <a:p>
          <a:endParaRPr lang="en-GB"/>
        </a:p>
      </dgm:t>
    </dgm:pt>
    <dgm:pt modelId="{56AEF0BA-C97A-47A3-8FEC-3A34B888D910}" type="sibTrans" cxnId="{794ADF87-F42B-41BB-BA0A-086E0888F52D}">
      <dgm:prSet/>
      <dgm:spPr/>
      <dgm:t>
        <a:bodyPr/>
        <a:lstStyle/>
        <a:p>
          <a:endParaRPr lang="en-GB"/>
        </a:p>
      </dgm:t>
    </dgm:pt>
    <dgm:pt modelId="{F3469842-FD7C-4F17-ABCF-29B1162F2F31}">
      <dgm:prSet/>
      <dgm:spPr/>
      <dgm:t>
        <a:bodyPr/>
        <a:lstStyle/>
        <a:p>
          <a:endParaRPr lang="en-GB" dirty="0"/>
        </a:p>
      </dgm:t>
    </dgm:pt>
    <dgm:pt modelId="{627F1BBF-F3B3-4511-9EF5-49E78AC8B49B}" type="parTrans" cxnId="{57ECB32B-AEF7-4371-9D12-C1B0BD208283}">
      <dgm:prSet/>
      <dgm:spPr/>
      <dgm:t>
        <a:bodyPr/>
        <a:lstStyle/>
        <a:p>
          <a:endParaRPr lang="en-GB"/>
        </a:p>
      </dgm:t>
    </dgm:pt>
    <dgm:pt modelId="{D49F8F2F-2604-4E29-943B-C0C1919BC179}" type="sibTrans" cxnId="{57ECB32B-AEF7-4371-9D12-C1B0BD208283}">
      <dgm:prSet/>
      <dgm:spPr/>
      <dgm:t>
        <a:bodyPr/>
        <a:lstStyle/>
        <a:p>
          <a:endParaRPr lang="en-GB"/>
        </a:p>
      </dgm:t>
    </dgm:pt>
    <dgm:pt modelId="{B52080AB-44F3-40CD-A95E-8BF203C851EA}" type="pres">
      <dgm:prSet presAssocID="{FE63B532-F9F0-4BB9-B9C8-ACCEA23F614F}" presName="Name0" presStyleCnt="0">
        <dgm:presLayoutVars>
          <dgm:chMax val="1"/>
          <dgm:chPref val="1"/>
        </dgm:presLayoutVars>
      </dgm:prSet>
      <dgm:spPr/>
    </dgm:pt>
    <dgm:pt modelId="{C79B714B-593D-43DD-86FB-391A00BC7803}" type="pres">
      <dgm:prSet presAssocID="{A683DA51-B5FA-48A3-847B-5E39EBC8B4BC}" presName="Parent" presStyleLbl="node0" presStyleIdx="0" presStyleCnt="1" custLinFactNeighborX="16161" custLinFactNeighborY="7801">
        <dgm:presLayoutVars>
          <dgm:chMax val="5"/>
          <dgm:chPref val="5"/>
        </dgm:presLayoutVars>
      </dgm:prSet>
      <dgm:spPr/>
    </dgm:pt>
    <dgm:pt modelId="{DFAEA187-EDC9-4AE7-9569-796806ECF5CA}" type="pres">
      <dgm:prSet presAssocID="{A683DA51-B5FA-48A3-847B-5E39EBC8B4BC}" presName="Accent1" presStyleLbl="node1" presStyleIdx="0" presStyleCnt="17"/>
      <dgm:spPr/>
    </dgm:pt>
    <dgm:pt modelId="{6A687520-007F-477B-9B1D-3332AD357B7F}" type="pres">
      <dgm:prSet presAssocID="{A683DA51-B5FA-48A3-847B-5E39EBC8B4BC}" presName="Accent2" presStyleLbl="node1" presStyleIdx="1" presStyleCnt="17" custLinFactX="-6945" custLinFactY="-37515" custLinFactNeighborX="-100000" custLinFactNeighborY="-100000"/>
      <dgm:spPr/>
    </dgm:pt>
    <dgm:pt modelId="{22E43C8F-710D-4C16-AD20-FCBAFB3CB966}" type="pres">
      <dgm:prSet presAssocID="{A683DA51-B5FA-48A3-847B-5E39EBC8B4BC}" presName="Accent3" presStyleLbl="node1" presStyleIdx="2" presStyleCnt="17" custLinFactNeighborX="-28485" custLinFactNeighborY="52228"/>
      <dgm:spPr/>
    </dgm:pt>
    <dgm:pt modelId="{9426053C-AC42-4ADD-8FFB-33562F69F7BF}" type="pres">
      <dgm:prSet presAssocID="{A683DA51-B5FA-48A3-847B-5E39EBC8B4BC}" presName="Accent4" presStyleLbl="node1" presStyleIdx="3" presStyleCnt="17"/>
      <dgm:spPr/>
    </dgm:pt>
    <dgm:pt modelId="{91047B76-12E9-465D-A470-E70CF2491842}" type="pres">
      <dgm:prSet presAssocID="{A683DA51-B5FA-48A3-847B-5E39EBC8B4BC}" presName="Accent5" presStyleLbl="node1" presStyleIdx="4" presStyleCnt="17"/>
      <dgm:spPr/>
    </dgm:pt>
    <dgm:pt modelId="{C3B90B44-F908-45CF-BA31-BC4FCC042D9A}" type="pres">
      <dgm:prSet presAssocID="{A683DA51-B5FA-48A3-847B-5E39EBC8B4BC}" presName="Accent6" presStyleLbl="node1" presStyleIdx="5" presStyleCnt="17"/>
      <dgm:spPr/>
    </dgm:pt>
    <dgm:pt modelId="{16911697-D50D-4EA6-B595-9AA7E0A778A6}" type="pres">
      <dgm:prSet presAssocID="{9B5B1BE5-507E-43DD-98C5-891BA8EC2019}" presName="Child1" presStyleLbl="node1" presStyleIdx="6" presStyleCnt="17" custScaleX="141821" custScaleY="128536">
        <dgm:presLayoutVars>
          <dgm:chMax val="0"/>
          <dgm:chPref val="0"/>
        </dgm:presLayoutVars>
      </dgm:prSet>
      <dgm:spPr/>
    </dgm:pt>
    <dgm:pt modelId="{6ACE768E-B347-4925-8DC6-B0F78390514C}" type="pres">
      <dgm:prSet presAssocID="{9B5B1BE5-507E-43DD-98C5-891BA8EC2019}" presName="Accent7" presStyleCnt="0"/>
      <dgm:spPr/>
    </dgm:pt>
    <dgm:pt modelId="{C389C079-373C-4632-829E-5058DB0B4801}" type="pres">
      <dgm:prSet presAssocID="{9B5B1BE5-507E-43DD-98C5-891BA8EC2019}" presName="AccentHold1" presStyleLbl="node1" presStyleIdx="7" presStyleCnt="17"/>
      <dgm:spPr/>
    </dgm:pt>
    <dgm:pt modelId="{48A7545D-F97F-4DF5-B3F8-07EE9CF52897}" type="pres">
      <dgm:prSet presAssocID="{9B5B1BE5-507E-43DD-98C5-891BA8EC2019}" presName="Accent8" presStyleCnt="0"/>
      <dgm:spPr/>
    </dgm:pt>
    <dgm:pt modelId="{F50D8AED-580F-4760-8819-906BE245E30A}" type="pres">
      <dgm:prSet presAssocID="{9B5B1BE5-507E-43DD-98C5-891BA8EC2019}" presName="AccentHold2" presStyleLbl="node1" presStyleIdx="8" presStyleCnt="17"/>
      <dgm:spPr/>
    </dgm:pt>
    <dgm:pt modelId="{FFE8C371-402E-4C9F-92B0-B7B7DCF230A6}" type="pres">
      <dgm:prSet presAssocID="{7D4B9EE4-4903-434A-80F9-566ABD308071}" presName="Child2" presStyleLbl="node1" presStyleIdx="9" presStyleCnt="17" custScaleX="157454" custScaleY="129684">
        <dgm:presLayoutVars>
          <dgm:chMax val="0"/>
          <dgm:chPref val="0"/>
        </dgm:presLayoutVars>
      </dgm:prSet>
      <dgm:spPr/>
    </dgm:pt>
    <dgm:pt modelId="{F3D6F30C-4C55-4E1B-A7AA-43B6D0634F09}" type="pres">
      <dgm:prSet presAssocID="{7D4B9EE4-4903-434A-80F9-566ABD308071}" presName="Accent9" presStyleCnt="0"/>
      <dgm:spPr/>
    </dgm:pt>
    <dgm:pt modelId="{7D10F7C1-2645-4699-8E7F-E608495AA489}" type="pres">
      <dgm:prSet presAssocID="{7D4B9EE4-4903-434A-80F9-566ABD308071}" presName="AccentHold1" presStyleLbl="node1" presStyleIdx="10" presStyleCnt="17"/>
      <dgm:spPr/>
    </dgm:pt>
    <dgm:pt modelId="{67DEE566-6799-4958-9752-D444A606FA21}" type="pres">
      <dgm:prSet presAssocID="{7D4B9EE4-4903-434A-80F9-566ABD308071}" presName="Accent10" presStyleCnt="0"/>
      <dgm:spPr/>
    </dgm:pt>
    <dgm:pt modelId="{50845BF2-3B17-4720-B0B8-5EA121EBEFE6}" type="pres">
      <dgm:prSet presAssocID="{7D4B9EE4-4903-434A-80F9-566ABD308071}" presName="AccentHold2" presStyleLbl="node1" presStyleIdx="11" presStyleCnt="17"/>
      <dgm:spPr/>
    </dgm:pt>
    <dgm:pt modelId="{9797E99E-D507-44DB-B9A8-BF051B2B1A9A}" type="pres">
      <dgm:prSet presAssocID="{7D4B9EE4-4903-434A-80F9-566ABD308071}" presName="Accent11" presStyleCnt="0"/>
      <dgm:spPr/>
    </dgm:pt>
    <dgm:pt modelId="{F47955A0-9408-439E-936A-9B3408F8D9CA}" type="pres">
      <dgm:prSet presAssocID="{7D4B9EE4-4903-434A-80F9-566ABD308071}" presName="AccentHold3" presStyleLbl="node1" presStyleIdx="12" presStyleCnt="17"/>
      <dgm:spPr/>
    </dgm:pt>
    <dgm:pt modelId="{31A8AC8E-154F-4782-99C3-65CEEC551039}" type="pres">
      <dgm:prSet presAssocID="{D7C3C62A-B0FA-4058-B661-556F6AEF82C9}" presName="Child3" presStyleLbl="node1" presStyleIdx="13" presStyleCnt="17" custScaleX="187838" custScaleY="178262" custLinFactNeighborX="-40001" custLinFactNeighborY="22979">
        <dgm:presLayoutVars>
          <dgm:chMax val="0"/>
          <dgm:chPref val="0"/>
        </dgm:presLayoutVars>
      </dgm:prSet>
      <dgm:spPr/>
    </dgm:pt>
    <dgm:pt modelId="{E1D5518B-3255-40DB-9E69-83DCCD488984}" type="pres">
      <dgm:prSet presAssocID="{D7C3C62A-B0FA-4058-B661-556F6AEF82C9}" presName="Accent12" presStyleCnt="0"/>
      <dgm:spPr/>
    </dgm:pt>
    <dgm:pt modelId="{F5615D88-49E5-4E86-AD3B-E2324C666D64}" type="pres">
      <dgm:prSet presAssocID="{D7C3C62A-B0FA-4058-B661-556F6AEF82C9}" presName="AccentHold1" presStyleLbl="node1" presStyleIdx="14" presStyleCnt="17"/>
      <dgm:spPr/>
    </dgm:pt>
    <dgm:pt modelId="{B51AC235-7A66-4D13-A6C3-07541B669357}" type="pres">
      <dgm:prSet presAssocID="{9D7B608D-DE3F-480F-ABCD-E5DCB54B1BD2}" presName="Child4" presStyleLbl="node1" presStyleIdx="15" presStyleCnt="17" custScaleX="121939" custScaleY="123526">
        <dgm:presLayoutVars>
          <dgm:chMax val="0"/>
          <dgm:chPref val="0"/>
        </dgm:presLayoutVars>
      </dgm:prSet>
      <dgm:spPr/>
    </dgm:pt>
    <dgm:pt modelId="{06D4D68F-63A8-4A76-9F3B-5ABB25D74B6B}" type="pres">
      <dgm:prSet presAssocID="{9D7B608D-DE3F-480F-ABCD-E5DCB54B1BD2}" presName="Accent13" presStyleCnt="0"/>
      <dgm:spPr/>
    </dgm:pt>
    <dgm:pt modelId="{533F00F9-9805-47A3-B6BA-51145ACCD300}" type="pres">
      <dgm:prSet presAssocID="{9D7B608D-DE3F-480F-ABCD-E5DCB54B1BD2}" presName="AccentHold1" presStyleLbl="node1" presStyleIdx="16" presStyleCnt="17"/>
      <dgm:spPr/>
    </dgm:pt>
  </dgm:ptLst>
  <dgm:cxnLst>
    <dgm:cxn modelId="{6949C402-8D27-47BE-981E-F1FB9E4F5495}" type="presOf" srcId="{FE63B532-F9F0-4BB9-B9C8-ACCEA23F614F}" destId="{B52080AB-44F3-40CD-A95E-8BF203C851EA}" srcOrd="0" destOrd="0" presId="urn:microsoft.com/office/officeart/2009/3/layout/CircleRelationship"/>
    <dgm:cxn modelId="{012EE90C-82A1-43AD-87D7-B07DECE9A287}" srcId="{A683DA51-B5FA-48A3-847B-5E39EBC8B4BC}" destId="{7D4B9EE4-4903-434A-80F9-566ABD308071}" srcOrd="1" destOrd="0" parTransId="{AF509F78-3840-44E8-9A17-B519E64FA746}" sibTransId="{C9B3435A-EFA4-4ED5-BA12-B5F2ED5E2A33}"/>
    <dgm:cxn modelId="{57ECB32B-AEF7-4371-9D12-C1B0BD208283}" srcId="{FE63B532-F9F0-4BB9-B9C8-ACCEA23F614F}" destId="{F3469842-FD7C-4F17-ABCF-29B1162F2F31}" srcOrd="1" destOrd="0" parTransId="{627F1BBF-F3B3-4511-9EF5-49E78AC8B49B}" sibTransId="{D49F8F2F-2604-4E29-943B-C0C1919BC179}"/>
    <dgm:cxn modelId="{54204436-9F4C-4C50-9681-3FA65642FA9E}" srcId="{A683DA51-B5FA-48A3-847B-5E39EBC8B4BC}" destId="{D7C3C62A-B0FA-4058-B661-556F6AEF82C9}" srcOrd="2" destOrd="0" parTransId="{CA2EE94E-C9BE-4189-BCD1-0014D003C5D6}" sibTransId="{95B9BB7D-C9EE-4234-9064-02AE8A53B515}"/>
    <dgm:cxn modelId="{42A23885-B4B0-4B59-A04D-0E20F12B7365}" type="presOf" srcId="{9B5B1BE5-507E-43DD-98C5-891BA8EC2019}" destId="{16911697-D50D-4EA6-B595-9AA7E0A778A6}" srcOrd="0" destOrd="0" presId="urn:microsoft.com/office/officeart/2009/3/layout/CircleRelationship"/>
    <dgm:cxn modelId="{794ADF87-F42B-41BB-BA0A-086E0888F52D}" srcId="{A683DA51-B5FA-48A3-847B-5E39EBC8B4BC}" destId="{9D7B608D-DE3F-480F-ABCD-E5DCB54B1BD2}" srcOrd="3" destOrd="0" parTransId="{1A84754A-6C2F-4A0F-911A-D8439170AC55}" sibTransId="{56AEF0BA-C97A-47A3-8FEC-3A34B888D910}"/>
    <dgm:cxn modelId="{1F997195-F259-4B0D-89E6-5B77D3D06597}" type="presOf" srcId="{D7C3C62A-B0FA-4058-B661-556F6AEF82C9}" destId="{31A8AC8E-154F-4782-99C3-65CEEC551039}" srcOrd="0" destOrd="0" presId="urn:microsoft.com/office/officeart/2009/3/layout/CircleRelationship"/>
    <dgm:cxn modelId="{A5E7C7AB-EDC7-410F-9414-A7A5D5BDD9A3}" type="presOf" srcId="{7D4B9EE4-4903-434A-80F9-566ABD308071}" destId="{FFE8C371-402E-4C9F-92B0-B7B7DCF230A6}" srcOrd="0" destOrd="0" presId="urn:microsoft.com/office/officeart/2009/3/layout/CircleRelationship"/>
    <dgm:cxn modelId="{4813C7B2-9F9F-43F3-8C42-B6FD80AF0BAB}" type="presOf" srcId="{A683DA51-B5FA-48A3-847B-5E39EBC8B4BC}" destId="{C79B714B-593D-43DD-86FB-391A00BC7803}" srcOrd="0" destOrd="0" presId="urn:microsoft.com/office/officeart/2009/3/layout/CircleRelationship"/>
    <dgm:cxn modelId="{E82B4EBE-4BB0-4F9A-898D-6DD4F2256B62}" srcId="{FE63B532-F9F0-4BB9-B9C8-ACCEA23F614F}" destId="{A683DA51-B5FA-48A3-847B-5E39EBC8B4BC}" srcOrd="0" destOrd="0" parTransId="{7A71E86D-B320-41DE-837B-EC6CAA6D236C}" sibTransId="{085E566C-051F-4B12-A7B7-1F28AE12387D}"/>
    <dgm:cxn modelId="{36DC53D5-257B-4ACF-95AC-A2D80C5217A8}" srcId="{A683DA51-B5FA-48A3-847B-5E39EBC8B4BC}" destId="{9B5B1BE5-507E-43DD-98C5-891BA8EC2019}" srcOrd="0" destOrd="0" parTransId="{88669460-E814-4BAB-9C82-98B608B8FFD3}" sibTransId="{5FF594DF-196B-4C3A-8F65-9131ACB20BEF}"/>
    <dgm:cxn modelId="{20DCEEE4-B602-4DBD-B578-3BC47D65414A}" type="presOf" srcId="{9D7B608D-DE3F-480F-ABCD-E5DCB54B1BD2}" destId="{B51AC235-7A66-4D13-A6C3-07541B669357}" srcOrd="0" destOrd="0" presId="urn:microsoft.com/office/officeart/2009/3/layout/CircleRelationship"/>
    <dgm:cxn modelId="{1A4EC9E5-A4C5-49F2-B244-7A4465234C53}" type="presParOf" srcId="{B52080AB-44F3-40CD-A95E-8BF203C851EA}" destId="{C79B714B-593D-43DD-86FB-391A00BC7803}" srcOrd="0" destOrd="0" presId="urn:microsoft.com/office/officeart/2009/3/layout/CircleRelationship"/>
    <dgm:cxn modelId="{41F4E2DA-7DA1-44FF-B302-D248E0FCBF45}" type="presParOf" srcId="{B52080AB-44F3-40CD-A95E-8BF203C851EA}" destId="{DFAEA187-EDC9-4AE7-9569-796806ECF5CA}" srcOrd="1" destOrd="0" presId="urn:microsoft.com/office/officeart/2009/3/layout/CircleRelationship"/>
    <dgm:cxn modelId="{A383D2CD-45B3-41D6-B0C2-3D2FADDEBD5F}" type="presParOf" srcId="{B52080AB-44F3-40CD-A95E-8BF203C851EA}" destId="{6A687520-007F-477B-9B1D-3332AD357B7F}" srcOrd="2" destOrd="0" presId="urn:microsoft.com/office/officeart/2009/3/layout/CircleRelationship"/>
    <dgm:cxn modelId="{26EEC768-437F-41B5-95F3-3B9C69B20297}" type="presParOf" srcId="{B52080AB-44F3-40CD-A95E-8BF203C851EA}" destId="{22E43C8F-710D-4C16-AD20-FCBAFB3CB966}" srcOrd="3" destOrd="0" presId="urn:microsoft.com/office/officeart/2009/3/layout/CircleRelationship"/>
    <dgm:cxn modelId="{DE376A3C-BB23-4567-8021-7384F63C6D59}" type="presParOf" srcId="{B52080AB-44F3-40CD-A95E-8BF203C851EA}" destId="{9426053C-AC42-4ADD-8FFB-33562F69F7BF}" srcOrd="4" destOrd="0" presId="urn:microsoft.com/office/officeart/2009/3/layout/CircleRelationship"/>
    <dgm:cxn modelId="{377CFA36-D4F2-4158-B03C-5B2456A6D5F8}" type="presParOf" srcId="{B52080AB-44F3-40CD-A95E-8BF203C851EA}" destId="{91047B76-12E9-465D-A470-E70CF2491842}" srcOrd="5" destOrd="0" presId="urn:microsoft.com/office/officeart/2009/3/layout/CircleRelationship"/>
    <dgm:cxn modelId="{C709D685-3621-4C0E-B4AC-2D81309D0B8E}" type="presParOf" srcId="{B52080AB-44F3-40CD-A95E-8BF203C851EA}" destId="{C3B90B44-F908-45CF-BA31-BC4FCC042D9A}" srcOrd="6" destOrd="0" presId="urn:microsoft.com/office/officeart/2009/3/layout/CircleRelationship"/>
    <dgm:cxn modelId="{F3A14EA1-EB30-4603-ACE8-747DF8CE30F6}" type="presParOf" srcId="{B52080AB-44F3-40CD-A95E-8BF203C851EA}" destId="{16911697-D50D-4EA6-B595-9AA7E0A778A6}" srcOrd="7" destOrd="0" presId="urn:microsoft.com/office/officeart/2009/3/layout/CircleRelationship"/>
    <dgm:cxn modelId="{843F6760-2EFE-429F-8FA8-CB29876D299C}" type="presParOf" srcId="{B52080AB-44F3-40CD-A95E-8BF203C851EA}" destId="{6ACE768E-B347-4925-8DC6-B0F78390514C}" srcOrd="8" destOrd="0" presId="urn:microsoft.com/office/officeart/2009/3/layout/CircleRelationship"/>
    <dgm:cxn modelId="{1051269A-408A-4FDE-8D75-13CA4181C4B1}" type="presParOf" srcId="{6ACE768E-B347-4925-8DC6-B0F78390514C}" destId="{C389C079-373C-4632-829E-5058DB0B4801}" srcOrd="0" destOrd="0" presId="urn:microsoft.com/office/officeart/2009/3/layout/CircleRelationship"/>
    <dgm:cxn modelId="{666FCA28-FD74-4765-884F-8EE732DA83E3}" type="presParOf" srcId="{B52080AB-44F3-40CD-A95E-8BF203C851EA}" destId="{48A7545D-F97F-4DF5-B3F8-07EE9CF52897}" srcOrd="9" destOrd="0" presId="urn:microsoft.com/office/officeart/2009/3/layout/CircleRelationship"/>
    <dgm:cxn modelId="{B4EB7A7F-347A-492F-97C5-BCE7EC132CF3}" type="presParOf" srcId="{48A7545D-F97F-4DF5-B3F8-07EE9CF52897}" destId="{F50D8AED-580F-4760-8819-906BE245E30A}" srcOrd="0" destOrd="0" presId="urn:microsoft.com/office/officeart/2009/3/layout/CircleRelationship"/>
    <dgm:cxn modelId="{94D8AF5C-DB9A-4323-9D2E-7F22D902221C}" type="presParOf" srcId="{B52080AB-44F3-40CD-A95E-8BF203C851EA}" destId="{FFE8C371-402E-4C9F-92B0-B7B7DCF230A6}" srcOrd="10" destOrd="0" presId="urn:microsoft.com/office/officeart/2009/3/layout/CircleRelationship"/>
    <dgm:cxn modelId="{8708F913-F285-4D77-BB39-4F4F1957CE41}" type="presParOf" srcId="{B52080AB-44F3-40CD-A95E-8BF203C851EA}" destId="{F3D6F30C-4C55-4E1B-A7AA-43B6D0634F09}" srcOrd="11" destOrd="0" presId="urn:microsoft.com/office/officeart/2009/3/layout/CircleRelationship"/>
    <dgm:cxn modelId="{E1CA248D-FFF9-417E-A973-25999B15957B}" type="presParOf" srcId="{F3D6F30C-4C55-4E1B-A7AA-43B6D0634F09}" destId="{7D10F7C1-2645-4699-8E7F-E608495AA489}" srcOrd="0" destOrd="0" presId="urn:microsoft.com/office/officeart/2009/3/layout/CircleRelationship"/>
    <dgm:cxn modelId="{34076580-D59F-4B97-8375-39A35B3078C5}" type="presParOf" srcId="{B52080AB-44F3-40CD-A95E-8BF203C851EA}" destId="{67DEE566-6799-4958-9752-D444A606FA21}" srcOrd="12" destOrd="0" presId="urn:microsoft.com/office/officeart/2009/3/layout/CircleRelationship"/>
    <dgm:cxn modelId="{41E22FA2-030D-40E8-9466-0C04F6E61E8D}" type="presParOf" srcId="{67DEE566-6799-4958-9752-D444A606FA21}" destId="{50845BF2-3B17-4720-B0B8-5EA121EBEFE6}" srcOrd="0" destOrd="0" presId="urn:microsoft.com/office/officeart/2009/3/layout/CircleRelationship"/>
    <dgm:cxn modelId="{4873AE96-6866-45C5-AD4B-94E03BD2BE86}" type="presParOf" srcId="{B52080AB-44F3-40CD-A95E-8BF203C851EA}" destId="{9797E99E-D507-44DB-B9A8-BF051B2B1A9A}" srcOrd="13" destOrd="0" presId="urn:microsoft.com/office/officeart/2009/3/layout/CircleRelationship"/>
    <dgm:cxn modelId="{64DC11EC-C14D-4BFD-9356-DCAB762AFE94}" type="presParOf" srcId="{9797E99E-D507-44DB-B9A8-BF051B2B1A9A}" destId="{F47955A0-9408-439E-936A-9B3408F8D9CA}" srcOrd="0" destOrd="0" presId="urn:microsoft.com/office/officeart/2009/3/layout/CircleRelationship"/>
    <dgm:cxn modelId="{2984573E-263D-4515-9B17-2FBA363A2E79}" type="presParOf" srcId="{B52080AB-44F3-40CD-A95E-8BF203C851EA}" destId="{31A8AC8E-154F-4782-99C3-65CEEC551039}" srcOrd="14" destOrd="0" presId="urn:microsoft.com/office/officeart/2009/3/layout/CircleRelationship"/>
    <dgm:cxn modelId="{DED44F07-E2F6-4E15-AE49-B400B38D7909}" type="presParOf" srcId="{B52080AB-44F3-40CD-A95E-8BF203C851EA}" destId="{E1D5518B-3255-40DB-9E69-83DCCD488984}" srcOrd="15" destOrd="0" presId="urn:microsoft.com/office/officeart/2009/3/layout/CircleRelationship"/>
    <dgm:cxn modelId="{8C838142-9927-460B-B7D3-FC9D76FCBEF5}" type="presParOf" srcId="{E1D5518B-3255-40DB-9E69-83DCCD488984}" destId="{F5615D88-49E5-4E86-AD3B-E2324C666D64}" srcOrd="0" destOrd="0" presId="urn:microsoft.com/office/officeart/2009/3/layout/CircleRelationship"/>
    <dgm:cxn modelId="{B625E795-1105-4370-B05D-AA643793C6CB}" type="presParOf" srcId="{B52080AB-44F3-40CD-A95E-8BF203C851EA}" destId="{B51AC235-7A66-4D13-A6C3-07541B669357}" srcOrd="16" destOrd="0" presId="urn:microsoft.com/office/officeart/2009/3/layout/CircleRelationship"/>
    <dgm:cxn modelId="{68672FFD-95F6-4942-9FAD-8DB53E7BD595}" type="presParOf" srcId="{B52080AB-44F3-40CD-A95E-8BF203C851EA}" destId="{06D4D68F-63A8-4A76-9F3B-5ABB25D74B6B}" srcOrd="17" destOrd="0" presId="urn:microsoft.com/office/officeart/2009/3/layout/CircleRelationship"/>
    <dgm:cxn modelId="{8A98491F-C516-4A4C-90D4-178FA2B3284A}" type="presParOf" srcId="{06D4D68F-63A8-4A76-9F3B-5ABB25D74B6B}" destId="{533F00F9-9805-47A3-B6BA-51145ACCD30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3447B-5E88-456B-B226-82F7CCEF157E}">
      <dsp:nvSpPr>
        <dsp:cNvPr id="0" name=""/>
        <dsp:cNvSpPr/>
      </dsp:nvSpPr>
      <dsp:spPr>
        <a:xfrm>
          <a:off x="4250605" y="32470"/>
          <a:ext cx="1069421" cy="1069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Identify &amp; score risk</a:t>
          </a:r>
        </a:p>
      </dsp:txBody>
      <dsp:txXfrm>
        <a:off x="4250605" y="32470"/>
        <a:ext cx="1069421" cy="1069421"/>
      </dsp:txXfrm>
    </dsp:sp>
    <dsp:sp modelId="{F7C6DEFC-D881-4778-9A8B-045053BFA61C}">
      <dsp:nvSpPr>
        <dsp:cNvPr id="0" name=""/>
        <dsp:cNvSpPr/>
      </dsp:nvSpPr>
      <dsp:spPr>
        <a:xfrm>
          <a:off x="1728930" y="808"/>
          <a:ext cx="4017137" cy="4017137"/>
        </a:xfrm>
        <a:prstGeom prst="circularArrow">
          <a:avLst>
            <a:gd name="adj1" fmla="val 5191"/>
            <a:gd name="adj2" fmla="val 335260"/>
            <a:gd name="adj3" fmla="val 21295904"/>
            <a:gd name="adj4" fmla="val 19763906"/>
            <a:gd name="adj5" fmla="val 60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172F3B-39F0-438E-A799-FC223FF6593E}">
      <dsp:nvSpPr>
        <dsp:cNvPr id="0" name=""/>
        <dsp:cNvSpPr/>
      </dsp:nvSpPr>
      <dsp:spPr>
        <a:xfrm>
          <a:off x="4898192" y="2025537"/>
          <a:ext cx="1069421" cy="1069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Assess existing controls</a:t>
          </a:r>
        </a:p>
      </dsp:txBody>
      <dsp:txXfrm>
        <a:off x="4898192" y="2025537"/>
        <a:ext cx="1069421" cy="1069421"/>
      </dsp:txXfrm>
    </dsp:sp>
    <dsp:sp modelId="{69AB8561-58C7-4B38-BBEB-3C9138403EF7}">
      <dsp:nvSpPr>
        <dsp:cNvPr id="0" name=""/>
        <dsp:cNvSpPr/>
      </dsp:nvSpPr>
      <dsp:spPr>
        <a:xfrm>
          <a:off x="1832090" y="-117576"/>
          <a:ext cx="3990302" cy="4097640"/>
        </a:xfrm>
        <a:prstGeom prst="circularArrow">
          <a:avLst>
            <a:gd name="adj1" fmla="val 5191"/>
            <a:gd name="adj2" fmla="val 335260"/>
            <a:gd name="adj3" fmla="val 4017457"/>
            <a:gd name="adj4" fmla="val 2250900"/>
            <a:gd name="adj5" fmla="val 60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660458-45D4-4915-8A97-F24267EA6D76}">
      <dsp:nvSpPr>
        <dsp:cNvPr id="0" name=""/>
        <dsp:cNvSpPr/>
      </dsp:nvSpPr>
      <dsp:spPr>
        <a:xfrm>
          <a:off x="3202788" y="3257320"/>
          <a:ext cx="1069421" cy="1069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Identify &amp; implement additional controls </a:t>
          </a:r>
        </a:p>
      </dsp:txBody>
      <dsp:txXfrm>
        <a:off x="3202788" y="3257320"/>
        <a:ext cx="1069421" cy="1069421"/>
      </dsp:txXfrm>
    </dsp:sp>
    <dsp:sp modelId="{CF877BC3-3018-4578-8889-C10643DDF543}">
      <dsp:nvSpPr>
        <dsp:cNvPr id="0" name=""/>
        <dsp:cNvSpPr/>
      </dsp:nvSpPr>
      <dsp:spPr>
        <a:xfrm>
          <a:off x="1549043" y="-117576"/>
          <a:ext cx="4017137" cy="4017137"/>
        </a:xfrm>
        <a:prstGeom prst="circularArrow">
          <a:avLst>
            <a:gd name="adj1" fmla="val 5191"/>
            <a:gd name="adj2" fmla="val 335260"/>
            <a:gd name="adj3" fmla="val 8213841"/>
            <a:gd name="adj4" fmla="val 6447283"/>
            <a:gd name="adj5" fmla="val 60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0EC020-8A87-4E7D-AEC4-D2F5C9CA3124}">
      <dsp:nvSpPr>
        <dsp:cNvPr id="0" name=""/>
        <dsp:cNvSpPr/>
      </dsp:nvSpPr>
      <dsp:spPr>
        <a:xfrm>
          <a:off x="1507384" y="2025537"/>
          <a:ext cx="1069421" cy="1069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Monitor</a:t>
          </a:r>
        </a:p>
      </dsp:txBody>
      <dsp:txXfrm>
        <a:off x="1507384" y="2025537"/>
        <a:ext cx="1069421" cy="1069421"/>
      </dsp:txXfrm>
    </dsp:sp>
    <dsp:sp modelId="{D7AC96A7-F49D-4FBA-94FD-FF8A43E30E04}">
      <dsp:nvSpPr>
        <dsp:cNvPr id="0" name=""/>
        <dsp:cNvSpPr/>
      </dsp:nvSpPr>
      <dsp:spPr>
        <a:xfrm>
          <a:off x="1728930" y="808"/>
          <a:ext cx="4017137" cy="4017137"/>
        </a:xfrm>
        <a:prstGeom prst="circularArrow">
          <a:avLst>
            <a:gd name="adj1" fmla="val 5191"/>
            <a:gd name="adj2" fmla="val 335260"/>
            <a:gd name="adj3" fmla="val 12300834"/>
            <a:gd name="adj4" fmla="val 10768837"/>
            <a:gd name="adj5" fmla="val 60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02B91B-EA63-4FF1-98A2-B3944B9A0092}">
      <dsp:nvSpPr>
        <dsp:cNvPr id="0" name=""/>
        <dsp:cNvSpPr/>
      </dsp:nvSpPr>
      <dsp:spPr>
        <a:xfrm>
          <a:off x="2154971" y="32470"/>
          <a:ext cx="1069421" cy="1069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Periodic review</a:t>
          </a:r>
        </a:p>
      </dsp:txBody>
      <dsp:txXfrm>
        <a:off x="2154971" y="32470"/>
        <a:ext cx="1069421" cy="1069421"/>
      </dsp:txXfrm>
    </dsp:sp>
    <dsp:sp modelId="{F76CBC7E-DB95-4422-8274-B3606D9B4544}">
      <dsp:nvSpPr>
        <dsp:cNvPr id="0" name=""/>
        <dsp:cNvSpPr/>
      </dsp:nvSpPr>
      <dsp:spPr>
        <a:xfrm>
          <a:off x="1728930" y="808"/>
          <a:ext cx="4017137" cy="4017137"/>
        </a:xfrm>
        <a:prstGeom prst="circularArrow">
          <a:avLst>
            <a:gd name="adj1" fmla="val 5191"/>
            <a:gd name="adj2" fmla="val 335260"/>
            <a:gd name="adj3" fmla="val 16868437"/>
            <a:gd name="adj4" fmla="val 15196303"/>
            <a:gd name="adj5" fmla="val 60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EFFCB-945B-4540-A15C-01D3D2D1DD07}">
      <dsp:nvSpPr>
        <dsp:cNvPr id="0" name=""/>
        <dsp:cNvSpPr/>
      </dsp:nvSpPr>
      <dsp:spPr>
        <a:xfrm>
          <a:off x="2552282" y="1553213"/>
          <a:ext cx="1974201" cy="1707764"/>
        </a:xfrm>
        <a:prstGeom prst="hexagon">
          <a:avLst>
            <a:gd name="adj" fmla="val 28570"/>
            <a:gd name="vf" fmla="val 115470"/>
          </a:avLst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Contamination Control Strategy</a:t>
          </a:r>
        </a:p>
      </dsp:txBody>
      <dsp:txXfrm>
        <a:off x="2879435" y="1836213"/>
        <a:ext cx="1319895" cy="1141764"/>
      </dsp:txXfrm>
    </dsp:sp>
    <dsp:sp modelId="{B806FAD9-37C0-4B15-997C-0EA54F61DE5E}">
      <dsp:nvSpPr>
        <dsp:cNvPr id="0" name=""/>
        <dsp:cNvSpPr/>
      </dsp:nvSpPr>
      <dsp:spPr>
        <a:xfrm>
          <a:off x="3788512" y="736163"/>
          <a:ext cx="744860" cy="6417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391F6-3734-40FE-ADA3-155DF96EA486}">
      <dsp:nvSpPr>
        <dsp:cNvPr id="0" name=""/>
        <dsp:cNvSpPr/>
      </dsp:nvSpPr>
      <dsp:spPr>
        <a:xfrm>
          <a:off x="2602579" y="0"/>
          <a:ext cx="1880954" cy="1399625"/>
        </a:xfrm>
        <a:prstGeom prst="hexagon">
          <a:avLst>
            <a:gd name="adj" fmla="val 28570"/>
            <a:gd name="vf" fmla="val 115470"/>
          </a:avLst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Documentation</a:t>
          </a:r>
          <a:r>
            <a:rPr lang="en-GB" sz="1600" kern="1200" dirty="0"/>
            <a:t> and Record Keeping</a:t>
          </a:r>
        </a:p>
      </dsp:txBody>
      <dsp:txXfrm>
        <a:off x="2892616" y="215818"/>
        <a:ext cx="1300880" cy="967989"/>
      </dsp:txXfrm>
    </dsp:sp>
    <dsp:sp modelId="{4D0E30D8-33D2-4354-A722-636B14A9F656}">
      <dsp:nvSpPr>
        <dsp:cNvPr id="0" name=""/>
        <dsp:cNvSpPr/>
      </dsp:nvSpPr>
      <dsp:spPr>
        <a:xfrm>
          <a:off x="4657822" y="1935980"/>
          <a:ext cx="744860" cy="6417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9E95D-E0AE-416E-BBF1-E43A9724C351}">
      <dsp:nvSpPr>
        <dsp:cNvPr id="0" name=""/>
        <dsp:cNvSpPr/>
      </dsp:nvSpPr>
      <dsp:spPr>
        <a:xfrm>
          <a:off x="4180384" y="860863"/>
          <a:ext cx="1692847" cy="13996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 Facility &amp; Systems </a:t>
          </a:r>
          <a:r>
            <a:rPr lang="en-GB" sz="1500" kern="1200" dirty="0"/>
            <a:t>Management</a:t>
          </a:r>
        </a:p>
      </dsp:txBody>
      <dsp:txXfrm>
        <a:off x="4454746" y="1087702"/>
        <a:ext cx="1144123" cy="945947"/>
      </dsp:txXfrm>
    </dsp:sp>
    <dsp:sp modelId="{0DE60EAD-D0E6-4F89-A34E-CC9424487516}">
      <dsp:nvSpPr>
        <dsp:cNvPr id="0" name=""/>
        <dsp:cNvSpPr/>
      </dsp:nvSpPr>
      <dsp:spPr>
        <a:xfrm>
          <a:off x="4053943" y="3290347"/>
          <a:ext cx="744860" cy="6417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8E334-4930-431E-980E-0C36842CD04F}">
      <dsp:nvSpPr>
        <dsp:cNvPr id="0" name=""/>
        <dsp:cNvSpPr/>
      </dsp:nvSpPr>
      <dsp:spPr>
        <a:xfrm>
          <a:off x="4180384" y="2553221"/>
          <a:ext cx="1692847" cy="13996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QA, QC &amp; Validation</a:t>
          </a:r>
        </a:p>
      </dsp:txBody>
      <dsp:txXfrm>
        <a:off x="4454746" y="2780060"/>
        <a:ext cx="1144123" cy="945947"/>
      </dsp:txXfrm>
    </dsp:sp>
    <dsp:sp modelId="{99F4F62D-0008-4B05-9CCC-B7BCDB04F0B7}">
      <dsp:nvSpPr>
        <dsp:cNvPr id="0" name=""/>
        <dsp:cNvSpPr/>
      </dsp:nvSpPr>
      <dsp:spPr>
        <a:xfrm>
          <a:off x="2555956" y="3430935"/>
          <a:ext cx="744860" cy="6417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A3271-652B-48C1-A627-23CD00F40DF6}">
      <dsp:nvSpPr>
        <dsp:cNvPr id="0" name=""/>
        <dsp:cNvSpPr/>
      </dsp:nvSpPr>
      <dsp:spPr>
        <a:xfrm>
          <a:off x="2586611" y="3415047"/>
          <a:ext cx="1887134" cy="13996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Manufacturing</a:t>
          </a:r>
          <a:r>
            <a:rPr lang="en-GB" sz="1600" kern="1200" dirty="0"/>
            <a:t> / Processing Control</a:t>
          </a:r>
        </a:p>
      </dsp:txBody>
      <dsp:txXfrm>
        <a:off x="2877163" y="3630540"/>
        <a:ext cx="1306030" cy="968639"/>
      </dsp:txXfrm>
    </dsp:sp>
    <dsp:sp modelId="{81CCF98B-AC86-4DDC-A94A-5FBEC2AA4A5E}">
      <dsp:nvSpPr>
        <dsp:cNvPr id="0" name=""/>
        <dsp:cNvSpPr/>
      </dsp:nvSpPr>
      <dsp:spPr>
        <a:xfrm>
          <a:off x="1672410" y="2231600"/>
          <a:ext cx="744860" cy="6417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33F82-5FCF-4E0D-AFDC-15153A4F6068}">
      <dsp:nvSpPr>
        <dsp:cNvPr id="0" name=""/>
        <dsp:cNvSpPr/>
      </dsp:nvSpPr>
      <dsp:spPr>
        <a:xfrm>
          <a:off x="1205993" y="2554184"/>
          <a:ext cx="1692847" cy="13996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 Audit Programme &amp; Inspection</a:t>
          </a:r>
        </a:p>
      </dsp:txBody>
      <dsp:txXfrm>
        <a:off x="1480355" y="2781023"/>
        <a:ext cx="1144123" cy="945947"/>
      </dsp:txXfrm>
    </dsp:sp>
    <dsp:sp modelId="{EC842397-44D5-48C4-BCD6-EB86C6659E6A}">
      <dsp:nvSpPr>
        <dsp:cNvPr id="0" name=""/>
        <dsp:cNvSpPr/>
      </dsp:nvSpPr>
      <dsp:spPr>
        <a:xfrm>
          <a:off x="1205993" y="858937"/>
          <a:ext cx="1692847" cy="13996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 Personnel &amp; Training</a:t>
          </a:r>
        </a:p>
      </dsp:txBody>
      <dsp:txXfrm>
        <a:off x="1480355" y="1085776"/>
        <a:ext cx="1144123" cy="945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D071C-01A0-4D67-A3E6-B1BF09D952F8}">
      <dsp:nvSpPr>
        <dsp:cNvPr id="0" name=""/>
        <dsp:cNvSpPr/>
      </dsp:nvSpPr>
      <dsp:spPr>
        <a:xfrm>
          <a:off x="2540" y="115578"/>
          <a:ext cx="247650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Description</a:t>
          </a:r>
        </a:p>
      </dsp:txBody>
      <dsp:txXfrm>
        <a:off x="2540" y="115578"/>
        <a:ext cx="2476500" cy="691200"/>
      </dsp:txXfrm>
    </dsp:sp>
    <dsp:sp modelId="{82CC57B7-EFE1-40C4-B0B9-6238D160CA6E}">
      <dsp:nvSpPr>
        <dsp:cNvPr id="0" name=""/>
        <dsp:cNvSpPr/>
      </dsp:nvSpPr>
      <dsp:spPr>
        <a:xfrm>
          <a:off x="2540" y="806778"/>
          <a:ext cx="2476500" cy="44963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Scaffold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Process map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Controls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Documentation</a:t>
          </a:r>
        </a:p>
      </dsp:txBody>
      <dsp:txXfrm>
        <a:off x="2540" y="806778"/>
        <a:ext cx="2476500" cy="4496310"/>
      </dsp:txXfrm>
    </dsp:sp>
    <dsp:sp modelId="{D6F9BE3D-C4B6-4CAC-840F-E0620846DAC8}">
      <dsp:nvSpPr>
        <dsp:cNvPr id="0" name=""/>
        <dsp:cNvSpPr/>
      </dsp:nvSpPr>
      <dsp:spPr>
        <a:xfrm>
          <a:off x="2825750" y="115578"/>
          <a:ext cx="247650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Plan</a:t>
          </a:r>
        </a:p>
      </dsp:txBody>
      <dsp:txXfrm>
        <a:off x="2825750" y="115578"/>
        <a:ext cx="2476500" cy="691200"/>
      </dsp:txXfrm>
    </dsp:sp>
    <dsp:sp modelId="{40E8DC69-73C5-4007-AE39-E0A0F35D7124}">
      <dsp:nvSpPr>
        <dsp:cNvPr id="0" name=""/>
        <dsp:cNvSpPr/>
      </dsp:nvSpPr>
      <dsp:spPr>
        <a:xfrm>
          <a:off x="2825750" y="806778"/>
          <a:ext cx="2476500" cy="44963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How to evaluate, assess and mitigate risk.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Defined end-points.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Process in event of deviation (increased / changed risk profile)</a:t>
          </a:r>
        </a:p>
      </dsp:txBody>
      <dsp:txXfrm>
        <a:off x="2825750" y="806778"/>
        <a:ext cx="2476500" cy="4496310"/>
      </dsp:txXfrm>
    </dsp:sp>
    <dsp:sp modelId="{E79773BF-5211-42C6-8128-FED8CB7CFC2E}">
      <dsp:nvSpPr>
        <dsp:cNvPr id="0" name=""/>
        <dsp:cNvSpPr/>
      </dsp:nvSpPr>
      <dsp:spPr>
        <a:xfrm>
          <a:off x="5648960" y="115578"/>
          <a:ext cx="247650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Analysis </a:t>
          </a:r>
        </a:p>
      </dsp:txBody>
      <dsp:txXfrm>
        <a:off x="5648960" y="115578"/>
        <a:ext cx="2476500" cy="691200"/>
      </dsp:txXfrm>
    </dsp:sp>
    <dsp:sp modelId="{1CD89A2A-A159-4656-B403-FC173A3E41DD}">
      <dsp:nvSpPr>
        <dsp:cNvPr id="0" name=""/>
        <dsp:cNvSpPr/>
      </dsp:nvSpPr>
      <dsp:spPr>
        <a:xfrm>
          <a:off x="5648960" y="806778"/>
          <a:ext cx="2476500" cy="44963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Continuous assessment methods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Improvement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Effectiveness review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Feedback mechanisms</a:t>
          </a:r>
        </a:p>
      </dsp:txBody>
      <dsp:txXfrm>
        <a:off x="5648960" y="806778"/>
        <a:ext cx="2476500" cy="4496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9549A-5640-4302-9305-CBCAB75AE53F}">
      <dsp:nvSpPr>
        <dsp:cNvPr id="0" name=""/>
        <dsp:cNvSpPr/>
      </dsp:nvSpPr>
      <dsp:spPr>
        <a:xfrm rot="5400000">
          <a:off x="377315" y="2518157"/>
          <a:ext cx="1128186" cy="1877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AB238-C468-48D9-895D-458682BD2AFE}">
      <dsp:nvSpPr>
        <dsp:cNvPr id="0" name=""/>
        <dsp:cNvSpPr/>
      </dsp:nvSpPr>
      <dsp:spPr>
        <a:xfrm>
          <a:off x="188992" y="3079058"/>
          <a:ext cx="1694815" cy="148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Strategy</a:t>
          </a:r>
        </a:p>
      </dsp:txBody>
      <dsp:txXfrm>
        <a:off x="188992" y="3079058"/>
        <a:ext cx="1694815" cy="1485605"/>
      </dsp:txXfrm>
    </dsp:sp>
    <dsp:sp modelId="{44A9BA2B-15BB-4B91-A6DF-02EBDC373ADF}">
      <dsp:nvSpPr>
        <dsp:cNvPr id="0" name=""/>
        <dsp:cNvSpPr/>
      </dsp:nvSpPr>
      <dsp:spPr>
        <a:xfrm>
          <a:off x="1564031" y="2379950"/>
          <a:ext cx="319776" cy="31977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45872-0AE9-4D14-8B9B-83C1748295B7}">
      <dsp:nvSpPr>
        <dsp:cNvPr id="0" name=""/>
        <dsp:cNvSpPr/>
      </dsp:nvSpPr>
      <dsp:spPr>
        <a:xfrm rot="5400000">
          <a:off x="2452100" y="2004749"/>
          <a:ext cx="1128186" cy="1877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32D1F-8EE7-405C-9B27-976EF336E02F}">
      <dsp:nvSpPr>
        <dsp:cNvPr id="0" name=""/>
        <dsp:cNvSpPr/>
      </dsp:nvSpPr>
      <dsp:spPr>
        <a:xfrm>
          <a:off x="2263778" y="2565651"/>
          <a:ext cx="1694815" cy="148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Analysis</a:t>
          </a:r>
        </a:p>
      </dsp:txBody>
      <dsp:txXfrm>
        <a:off x="2263778" y="2565651"/>
        <a:ext cx="1694815" cy="1485605"/>
      </dsp:txXfrm>
    </dsp:sp>
    <dsp:sp modelId="{1EE71190-CD41-470D-B880-811E07C5018B}">
      <dsp:nvSpPr>
        <dsp:cNvPr id="0" name=""/>
        <dsp:cNvSpPr/>
      </dsp:nvSpPr>
      <dsp:spPr>
        <a:xfrm>
          <a:off x="3638817" y="1866542"/>
          <a:ext cx="319776" cy="31977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8EA0D-4A2E-4812-8C3D-C50D5D2FB69A}">
      <dsp:nvSpPr>
        <dsp:cNvPr id="0" name=""/>
        <dsp:cNvSpPr/>
      </dsp:nvSpPr>
      <dsp:spPr>
        <a:xfrm rot="5400000">
          <a:off x="4526885" y="1491342"/>
          <a:ext cx="1128186" cy="1877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8ABEF-07D9-4436-AB80-275211500DFE}">
      <dsp:nvSpPr>
        <dsp:cNvPr id="0" name=""/>
        <dsp:cNvSpPr/>
      </dsp:nvSpPr>
      <dsp:spPr>
        <a:xfrm>
          <a:off x="4338563" y="2052243"/>
          <a:ext cx="1694815" cy="148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CQA</a:t>
          </a:r>
        </a:p>
      </dsp:txBody>
      <dsp:txXfrm>
        <a:off x="4338563" y="2052243"/>
        <a:ext cx="1694815" cy="1485605"/>
      </dsp:txXfrm>
    </dsp:sp>
    <dsp:sp modelId="{9B2D1DAC-9006-4390-9A15-6E6BE72D4FE9}">
      <dsp:nvSpPr>
        <dsp:cNvPr id="0" name=""/>
        <dsp:cNvSpPr/>
      </dsp:nvSpPr>
      <dsp:spPr>
        <a:xfrm>
          <a:off x="5713602" y="1353135"/>
          <a:ext cx="319776" cy="31977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A0405-35ED-46BF-9746-B401F0341CCF}">
      <dsp:nvSpPr>
        <dsp:cNvPr id="0" name=""/>
        <dsp:cNvSpPr/>
      </dsp:nvSpPr>
      <dsp:spPr>
        <a:xfrm rot="5400000">
          <a:off x="6601671" y="977934"/>
          <a:ext cx="1128186" cy="1877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E36E0-C823-4E22-885D-59B9EFBC574D}">
      <dsp:nvSpPr>
        <dsp:cNvPr id="0" name=""/>
        <dsp:cNvSpPr/>
      </dsp:nvSpPr>
      <dsp:spPr>
        <a:xfrm>
          <a:off x="6413348" y="1538835"/>
          <a:ext cx="1694815" cy="148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Risk Assessment</a:t>
          </a:r>
        </a:p>
      </dsp:txBody>
      <dsp:txXfrm>
        <a:off x="6413348" y="1538835"/>
        <a:ext cx="1694815" cy="1485605"/>
      </dsp:txXfrm>
    </dsp:sp>
    <dsp:sp modelId="{B14F2EA3-F979-4169-9519-CA4CAD67E684}">
      <dsp:nvSpPr>
        <dsp:cNvPr id="0" name=""/>
        <dsp:cNvSpPr/>
      </dsp:nvSpPr>
      <dsp:spPr>
        <a:xfrm>
          <a:off x="7788388" y="839727"/>
          <a:ext cx="319776" cy="31977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1B2D6-F050-4B9A-B12F-76883EB5374C}">
      <dsp:nvSpPr>
        <dsp:cNvPr id="0" name=""/>
        <dsp:cNvSpPr/>
      </dsp:nvSpPr>
      <dsp:spPr>
        <a:xfrm rot="5400000">
          <a:off x="8676456" y="464526"/>
          <a:ext cx="1128186" cy="1877276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C1329-CB11-4B5D-A798-A967F1061906}">
      <dsp:nvSpPr>
        <dsp:cNvPr id="0" name=""/>
        <dsp:cNvSpPr/>
      </dsp:nvSpPr>
      <dsp:spPr>
        <a:xfrm>
          <a:off x="8488134" y="1025428"/>
          <a:ext cx="1694815" cy="148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Deviation</a:t>
          </a:r>
        </a:p>
      </dsp:txBody>
      <dsp:txXfrm>
        <a:off x="8488134" y="1025428"/>
        <a:ext cx="1694815" cy="1485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B714B-593D-43DD-86FB-391A00BC7803}">
      <dsp:nvSpPr>
        <dsp:cNvPr id="0" name=""/>
        <dsp:cNvSpPr/>
      </dsp:nvSpPr>
      <dsp:spPr>
        <a:xfrm>
          <a:off x="3022553" y="376479"/>
          <a:ext cx="3345124" cy="334530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rPr>
            <a:t>Objectionable Organisms</a:t>
          </a:r>
        </a:p>
      </dsp:txBody>
      <dsp:txXfrm>
        <a:off x="3512435" y="866388"/>
        <a:ext cx="2365360" cy="2365487"/>
      </dsp:txXfrm>
    </dsp:sp>
    <dsp:sp modelId="{DFAEA187-EDC9-4AE7-9569-796806ECF5CA}">
      <dsp:nvSpPr>
        <dsp:cNvPr id="0" name=""/>
        <dsp:cNvSpPr/>
      </dsp:nvSpPr>
      <dsp:spPr>
        <a:xfrm>
          <a:off x="4390899" y="-37205"/>
          <a:ext cx="371909" cy="372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87520-007F-477B-9B1D-3332AD357B7F}">
      <dsp:nvSpPr>
        <dsp:cNvPr id="0" name=""/>
        <dsp:cNvSpPr/>
      </dsp:nvSpPr>
      <dsp:spPr>
        <a:xfrm>
          <a:off x="3222134" y="2841672"/>
          <a:ext cx="269668" cy="269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43C8F-710D-4C16-AD20-FCBAFB3CB966}">
      <dsp:nvSpPr>
        <dsp:cNvPr id="0" name=""/>
        <dsp:cNvSpPr/>
      </dsp:nvSpPr>
      <dsp:spPr>
        <a:xfrm>
          <a:off x="5965717" y="1613752"/>
          <a:ext cx="269668" cy="269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26053C-AC42-4ADD-8FFB-33562F69F7BF}">
      <dsp:nvSpPr>
        <dsp:cNvPr id="0" name=""/>
        <dsp:cNvSpPr/>
      </dsp:nvSpPr>
      <dsp:spPr>
        <a:xfrm>
          <a:off x="4753887" y="3498746"/>
          <a:ext cx="371909" cy="372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047B76-12E9-465D-A470-E70CF2491842}">
      <dsp:nvSpPr>
        <dsp:cNvPr id="0" name=""/>
        <dsp:cNvSpPr/>
      </dsp:nvSpPr>
      <dsp:spPr>
        <a:xfrm>
          <a:off x="3586010" y="491315"/>
          <a:ext cx="269668" cy="269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B90B44-F908-45CF-BA31-BC4FCC042D9A}">
      <dsp:nvSpPr>
        <dsp:cNvPr id="0" name=""/>
        <dsp:cNvSpPr/>
      </dsp:nvSpPr>
      <dsp:spPr>
        <a:xfrm>
          <a:off x="2737206" y="2034458"/>
          <a:ext cx="269668" cy="269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911697-D50D-4EA6-B595-9AA7E0A778A6}">
      <dsp:nvSpPr>
        <dsp:cNvPr id="0" name=""/>
        <dsp:cNvSpPr/>
      </dsp:nvSpPr>
      <dsp:spPr>
        <a:xfrm>
          <a:off x="1151826" y="524852"/>
          <a:ext cx="1928776" cy="1748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effectLst>
                <a:glow rad="228600">
                  <a:srgbClr val="D8DCFE">
                    <a:alpha val="40000"/>
                  </a:srgbClr>
                </a:glow>
              </a:effectLst>
            </a:rPr>
            <a:t>Location</a:t>
          </a:r>
        </a:p>
      </dsp:txBody>
      <dsp:txXfrm>
        <a:off x="1434289" y="780850"/>
        <a:ext cx="1363850" cy="1236069"/>
      </dsp:txXfrm>
    </dsp:sp>
    <dsp:sp modelId="{C389C079-373C-4632-829E-5058DB0B4801}">
      <dsp:nvSpPr>
        <dsp:cNvPr id="0" name=""/>
        <dsp:cNvSpPr/>
      </dsp:nvSpPr>
      <dsp:spPr>
        <a:xfrm>
          <a:off x="4014872" y="503293"/>
          <a:ext cx="371909" cy="372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0D8AED-580F-4760-8819-906BE245E30A}">
      <dsp:nvSpPr>
        <dsp:cNvPr id="0" name=""/>
        <dsp:cNvSpPr/>
      </dsp:nvSpPr>
      <dsp:spPr>
        <a:xfrm>
          <a:off x="1564526" y="2477138"/>
          <a:ext cx="672455" cy="672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E8C371-402E-4C9F-92B0-B7B7DCF230A6}">
      <dsp:nvSpPr>
        <dsp:cNvPr id="0" name=""/>
        <dsp:cNvSpPr/>
      </dsp:nvSpPr>
      <dsp:spPr>
        <a:xfrm>
          <a:off x="5780158" y="-122769"/>
          <a:ext cx="2141386" cy="1763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390" rIns="3600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effectLst>
                <a:glow rad="228600">
                  <a:srgbClr val="C5D4ED">
                    <a:alpha val="40000"/>
                  </a:srgbClr>
                </a:glow>
              </a:effectLst>
            </a:rPr>
            <a:t>Pathogenicity</a:t>
          </a:r>
        </a:p>
      </dsp:txBody>
      <dsp:txXfrm>
        <a:off x="6093757" y="135516"/>
        <a:ext cx="1514188" cy="1247108"/>
      </dsp:txXfrm>
    </dsp:sp>
    <dsp:sp modelId="{7D10F7C1-2645-4699-8E7F-E608495AA489}">
      <dsp:nvSpPr>
        <dsp:cNvPr id="0" name=""/>
        <dsp:cNvSpPr/>
      </dsp:nvSpPr>
      <dsp:spPr>
        <a:xfrm>
          <a:off x="5563579" y="1018339"/>
          <a:ext cx="371909" cy="372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845BF2-3B17-4720-B0B8-5EA121EBEFE6}">
      <dsp:nvSpPr>
        <dsp:cNvPr id="0" name=""/>
        <dsp:cNvSpPr/>
      </dsp:nvSpPr>
      <dsp:spPr>
        <a:xfrm>
          <a:off x="1308581" y="3277656"/>
          <a:ext cx="269668" cy="269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7955A0-9408-439E-936A-9B3408F8D9CA}">
      <dsp:nvSpPr>
        <dsp:cNvPr id="0" name=""/>
        <dsp:cNvSpPr/>
      </dsp:nvSpPr>
      <dsp:spPr>
        <a:xfrm>
          <a:off x="3995659" y="2893866"/>
          <a:ext cx="269668" cy="269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A8AC8E-154F-4782-99C3-65CEEC551039}">
      <dsp:nvSpPr>
        <dsp:cNvPr id="0" name=""/>
        <dsp:cNvSpPr/>
      </dsp:nvSpPr>
      <dsp:spPr>
        <a:xfrm>
          <a:off x="5669049" y="2210062"/>
          <a:ext cx="2554610" cy="2424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effectLst>
                <a:glow rad="228600">
                  <a:srgbClr val="C5D4ED">
                    <a:alpha val="40000"/>
                  </a:srgbClr>
                </a:glow>
              </a:effectLst>
            </a:rPr>
            <a:t>Characteristics</a:t>
          </a:r>
        </a:p>
      </dsp:txBody>
      <dsp:txXfrm>
        <a:off x="6043163" y="2565097"/>
        <a:ext cx="1806382" cy="1714260"/>
      </dsp:txXfrm>
    </dsp:sp>
    <dsp:sp modelId="{F5615D88-49E5-4E86-AD3B-E2324C666D64}">
      <dsp:nvSpPr>
        <dsp:cNvPr id="0" name=""/>
        <dsp:cNvSpPr/>
      </dsp:nvSpPr>
      <dsp:spPr>
        <a:xfrm>
          <a:off x="6426793" y="2382314"/>
          <a:ext cx="269668" cy="269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1AC235-7A66-4D13-A6C3-07541B669357}">
      <dsp:nvSpPr>
        <dsp:cNvPr id="0" name=""/>
        <dsp:cNvSpPr/>
      </dsp:nvSpPr>
      <dsp:spPr>
        <a:xfrm>
          <a:off x="2757507" y="3433596"/>
          <a:ext cx="1658379" cy="1679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glow rad="228600">
                  <a:srgbClr val="C5D4ED">
                    <a:alpha val="40000"/>
                  </a:srgbClr>
                </a:glow>
              </a:effectLst>
            </a:rPr>
            <a:t>Normal flora</a:t>
          </a:r>
        </a:p>
      </dsp:txBody>
      <dsp:txXfrm>
        <a:off x="3000371" y="3679616"/>
        <a:ext cx="1172651" cy="1187890"/>
      </dsp:txXfrm>
    </dsp:sp>
    <dsp:sp modelId="{533F00F9-9805-47A3-B6BA-51145ACCD300}">
      <dsp:nvSpPr>
        <dsp:cNvPr id="0" name=""/>
        <dsp:cNvSpPr/>
      </dsp:nvSpPr>
      <dsp:spPr>
        <a:xfrm>
          <a:off x="4121230" y="3547656"/>
          <a:ext cx="269668" cy="269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C1E35-7028-4905-A9F5-94614ED00C97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3D000-3FA3-43A1-B825-D394170F3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5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3D000-3FA3-43A1-B825-D394170F34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81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3D000-3FA3-43A1-B825-D394170F34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18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3D000-3FA3-43A1-B825-D394170F34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901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3D000-3FA3-43A1-B825-D394170F34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77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3D000-3FA3-43A1-B825-D394170F341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54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3D000-3FA3-43A1-B825-D394170F341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5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3D000-3FA3-43A1-B825-D394170F341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1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3D000-3FA3-43A1-B825-D394170F341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0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769A-C47A-406A-A1E6-881CD05087C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04C-EE5B-4D00-A755-8C20EA3FF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5419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769A-C47A-406A-A1E6-881CD05087C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04C-EE5B-4D00-A755-8C20EA3FF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6292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769A-C47A-406A-A1E6-881CD05087C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04C-EE5B-4D00-A755-8C20EA3FF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6480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769A-C47A-406A-A1E6-881CD05087C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04C-EE5B-4D00-A755-8C20EA3FF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0559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769A-C47A-406A-A1E6-881CD05087C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04C-EE5B-4D00-A755-8C20EA3FF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174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769A-C47A-406A-A1E6-881CD05087C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04C-EE5B-4D00-A755-8C20EA3FF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31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769A-C47A-406A-A1E6-881CD05087C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04C-EE5B-4D00-A755-8C20EA3FF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5181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769A-C47A-406A-A1E6-881CD05087C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04C-EE5B-4D00-A755-8C20EA3FF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74735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769A-C47A-406A-A1E6-881CD05087C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04C-EE5B-4D00-A755-8C20EA3FF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248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769A-C47A-406A-A1E6-881CD05087C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04C-EE5B-4D00-A755-8C20EA3FF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618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769A-C47A-406A-A1E6-881CD05087C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04C-EE5B-4D00-A755-8C20EA3FF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9262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1">
                <a:lumMod val="49000"/>
                <a:lumOff val="51000"/>
              </a:schemeClr>
            </a:gs>
            <a:gs pos="0">
              <a:schemeClr val="tx2">
                <a:lumMod val="20000"/>
                <a:lumOff val="80000"/>
              </a:schemeClr>
            </a:gs>
            <a:gs pos="8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8769A-C47A-406A-A1E6-881CD05087C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AE04C-EE5B-4D00-A755-8C20EA3FF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1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building, bridge, river&#10;&#10;Description automatically generated">
            <a:extLst>
              <a:ext uri="{FF2B5EF4-FFF2-40B4-BE49-F238E27FC236}">
                <a16:creationId xmlns:a16="http://schemas.microsoft.com/office/drawing/2014/main" id="{EDF536E7-265E-4A85-938D-429F36D60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6342" y="-58993"/>
            <a:ext cx="13028342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5F0FADB-4343-41E8-A4E4-98B8D9AEC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4301" y="3772565"/>
            <a:ext cx="4829101" cy="1238616"/>
          </a:xfrm>
        </p:spPr>
        <p:txBody>
          <a:bodyPr>
            <a:normAutofit/>
          </a:bodyPr>
          <a:lstStyle/>
          <a:p>
            <a:r>
              <a:rPr lang="en-US" sz="3600" b="1" cap="none" dirty="0">
                <a:latin typeface="Gabriola" panose="04040605051002020D02" pitchFamily="82" charset="0"/>
              </a:rPr>
              <a:t>Contamination Control Strategy – </a:t>
            </a:r>
            <a:r>
              <a:rPr lang="en-US" sz="3600" b="1" dirty="0">
                <a:latin typeface="Gabriola" panose="04040605051002020D02" pitchFamily="82" charset="0"/>
              </a:rPr>
              <a:t>The Newcastle Experience</a:t>
            </a:r>
            <a:endParaRPr lang="en-US" sz="3600" b="1" cap="none" dirty="0">
              <a:latin typeface="Gabriola" panose="04040605051002020D02" pitchFamily="8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F0433-3727-4BEB-9D48-98D6D1ADC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082" y="272544"/>
            <a:ext cx="2257740" cy="733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10D9EC-7ABD-4D0F-B32B-662C42A7E792}"/>
              </a:ext>
            </a:extLst>
          </p:cNvPr>
          <p:cNvSpPr txBox="1"/>
          <p:nvPr/>
        </p:nvSpPr>
        <p:spPr>
          <a:xfrm>
            <a:off x="8119023" y="5352586"/>
            <a:ext cx="3094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Simon Cox</a:t>
            </a:r>
          </a:p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Senior Biomedical Scientist</a:t>
            </a:r>
          </a:p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Newcastle Advanced Therapies</a:t>
            </a:r>
          </a:p>
        </p:txBody>
      </p:sp>
    </p:spTree>
    <p:extLst>
      <p:ext uri="{BB962C8B-B14F-4D97-AF65-F5344CB8AC3E}">
        <p14:creationId xmlns:p14="http://schemas.microsoft.com/office/powerpoint/2010/main" val="355741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29C3C-ED66-DB88-921B-4F640EF1DE8D}"/>
              </a:ext>
            </a:extLst>
          </p:cNvPr>
          <p:cNvSpPr txBox="1"/>
          <p:nvPr/>
        </p:nvSpPr>
        <p:spPr>
          <a:xfrm>
            <a:off x="714142" y="717755"/>
            <a:ext cx="598138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Acknowledgements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Newcastle Upon Tyne Hospitals NHS Foundation Trust</a:t>
            </a:r>
            <a:endParaRPr lang="en-GB" dirty="0"/>
          </a:p>
          <a:p>
            <a:endParaRPr lang="en-GB" dirty="0"/>
          </a:p>
          <a:p>
            <a:r>
              <a:rPr lang="en-GB" dirty="0"/>
              <a:t>	Adam Walker -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Highly Specialist QA Pharmacist and QP –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  <a:p>
            <a:r>
              <a:rPr lang="en-GB" dirty="0"/>
              <a:t>	David Ryan – Senior Biomedical Scientist (QC Specialist)</a:t>
            </a:r>
          </a:p>
          <a:p>
            <a:endParaRPr lang="en-GB" dirty="0"/>
          </a:p>
          <a:p>
            <a:r>
              <a:rPr lang="en-GB" dirty="0"/>
              <a:t>	Dawn Hiles – QA/QC Manager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2137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CF85D-A11C-44E8-B507-CCF8841FB928}"/>
              </a:ext>
            </a:extLst>
          </p:cNvPr>
          <p:cNvSpPr txBox="1"/>
          <p:nvPr/>
        </p:nvSpPr>
        <p:spPr>
          <a:xfrm>
            <a:off x="618637" y="541949"/>
            <a:ext cx="2775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Background: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AA60F8-5F57-4FAF-A2AF-C5D512115640}"/>
              </a:ext>
            </a:extLst>
          </p:cNvPr>
          <p:cNvCxnSpPr/>
          <p:nvPr/>
        </p:nvCxnSpPr>
        <p:spPr>
          <a:xfrm>
            <a:off x="747132" y="1226634"/>
            <a:ext cx="10660566" cy="0"/>
          </a:xfrm>
          <a:prstGeom prst="line">
            <a:avLst/>
          </a:prstGeom>
          <a:ln w="25400" cmpd="dbl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6000">
                  <a:schemeClr val="bg2">
                    <a:lumMod val="75000"/>
                  </a:schemeClr>
                </a:gs>
                <a:gs pos="70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8BE9049-3CD6-4F87-A00D-EE4C2B2D750E}"/>
              </a:ext>
            </a:extLst>
          </p:cNvPr>
          <p:cNvSpPr txBox="1"/>
          <p:nvPr/>
        </p:nvSpPr>
        <p:spPr>
          <a:xfrm>
            <a:off x="671359" y="1617785"/>
            <a:ext cx="1142652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Contamination Control Strategy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  <a:p>
            <a:endParaRPr lang="en-GB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Evolved from an increased awareness of the requirement to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control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the risks associated with contamination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96A0F-54AD-4054-9CF3-64A54CA48DD3}"/>
              </a:ext>
            </a:extLst>
          </p:cNvPr>
          <p:cNvSpPr txBox="1"/>
          <p:nvPr/>
        </p:nvSpPr>
        <p:spPr>
          <a:xfrm>
            <a:off x="671359" y="3270819"/>
            <a:ext cx="1062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Wingdings" panose="05000000000000000000" pitchFamily="2" charset="2"/>
              <a:buChar char="§"/>
            </a:pP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Has gained elevated importance and substance following regulatory reports &amp; recalls.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F93012-4A14-4449-94B8-58CA54E6BEE1}"/>
              </a:ext>
            </a:extLst>
          </p:cNvPr>
          <p:cNvSpPr txBox="1"/>
          <p:nvPr/>
        </p:nvSpPr>
        <p:spPr>
          <a:xfrm>
            <a:off x="671359" y="2719015"/>
            <a:ext cx="109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 driven by the need to identify, evaluate and reduce risk in order to provide an optimally safe product.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A2FC4-460D-4AEC-A020-D48331A55F40}"/>
              </a:ext>
            </a:extLst>
          </p:cNvPr>
          <p:cNvSpPr txBox="1"/>
          <p:nvPr/>
        </p:nvSpPr>
        <p:spPr>
          <a:xfrm>
            <a:off x="671359" y="3822623"/>
            <a:ext cx="622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Wingdings" panose="05000000000000000000" pitchFamily="2" charset="2"/>
              <a:buChar char="§"/>
            </a:pP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 a prominent feature of the new Annex 1 draft.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527EF2-F001-4959-B005-709ED116808D}"/>
              </a:ext>
            </a:extLst>
          </p:cNvPr>
          <p:cNvCxnSpPr/>
          <p:nvPr/>
        </p:nvCxnSpPr>
        <p:spPr>
          <a:xfrm>
            <a:off x="747132" y="541949"/>
            <a:ext cx="10660566" cy="0"/>
          </a:xfrm>
          <a:prstGeom prst="line">
            <a:avLst/>
          </a:prstGeom>
          <a:ln w="25400" cmpd="dbl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6000">
                  <a:schemeClr val="bg2">
                    <a:lumMod val="75000"/>
                  </a:schemeClr>
                </a:gs>
                <a:gs pos="70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9A1D3F7-E1EE-4267-9F44-A6E131501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710" y="534598"/>
            <a:ext cx="2257740" cy="69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43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7B9B18-46F2-411A-9E01-BB26202B6AF1}"/>
              </a:ext>
            </a:extLst>
          </p:cNvPr>
          <p:cNvSpPr txBox="1"/>
          <p:nvPr/>
        </p:nvSpPr>
        <p:spPr>
          <a:xfrm>
            <a:off x="501071" y="552191"/>
            <a:ext cx="2464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What is it?:</a:t>
            </a:r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18D309-428F-42EB-B6E5-EFFD46CE5D97}"/>
              </a:ext>
            </a:extLst>
          </p:cNvPr>
          <p:cNvCxnSpPr/>
          <p:nvPr/>
        </p:nvCxnSpPr>
        <p:spPr>
          <a:xfrm>
            <a:off x="618637" y="1236876"/>
            <a:ext cx="10660566" cy="0"/>
          </a:xfrm>
          <a:prstGeom prst="line">
            <a:avLst/>
          </a:prstGeom>
          <a:ln w="25400" cmpd="dbl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6000">
                  <a:schemeClr val="bg2">
                    <a:lumMod val="75000"/>
                  </a:schemeClr>
                </a:gs>
                <a:gs pos="70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16BD45-4064-4180-BA7B-10A6FA149DB5}"/>
              </a:ext>
            </a:extLst>
          </p:cNvPr>
          <p:cNvCxnSpPr/>
          <p:nvPr/>
        </p:nvCxnSpPr>
        <p:spPr>
          <a:xfrm>
            <a:off x="618637" y="552191"/>
            <a:ext cx="10660566" cy="0"/>
          </a:xfrm>
          <a:prstGeom prst="line">
            <a:avLst/>
          </a:prstGeom>
          <a:ln w="25400" cmpd="dbl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6000">
                  <a:schemeClr val="bg2">
                    <a:lumMod val="75000"/>
                  </a:schemeClr>
                </a:gs>
                <a:gs pos="70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42A1300-5D5E-4EC4-88B3-36C10FB76072}"/>
              </a:ext>
            </a:extLst>
          </p:cNvPr>
          <p:cNvSpPr txBox="1"/>
          <p:nvPr/>
        </p:nvSpPr>
        <p:spPr>
          <a:xfrm>
            <a:off x="618637" y="1592177"/>
            <a:ext cx="2895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cyclical process</a:t>
            </a:r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81FA6E5-8C6E-47C2-9E11-1867EEE66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7430319"/>
              </p:ext>
            </p:extLst>
          </p:nvPr>
        </p:nvGraphicFramePr>
        <p:xfrm>
          <a:off x="-416276" y="2149963"/>
          <a:ext cx="7474998" cy="432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F19447C-0A64-4F9E-B6C5-2FA272283B8F}"/>
              </a:ext>
            </a:extLst>
          </p:cNvPr>
          <p:cNvSpPr txBox="1"/>
          <p:nvPr/>
        </p:nvSpPr>
        <p:spPr>
          <a:xfrm>
            <a:off x="6785870" y="1626743"/>
            <a:ext cx="428729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Whole facility holistic approach:</a:t>
            </a:r>
          </a:p>
          <a:p>
            <a:endParaRPr lang="en-GB" sz="2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Part of Quality Risk Management (QRM)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Encompasses all activity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Drives change and improvement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C1A043-A481-4BC4-A7B1-5F0722F19F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67578">
            <a:off x="7536106" y="4321564"/>
            <a:ext cx="3059670" cy="18193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FE74B7-0931-4496-91B8-00B8B4707D9D}"/>
              </a:ext>
            </a:extLst>
          </p:cNvPr>
          <p:cNvSpPr/>
          <p:nvPr/>
        </p:nvSpPr>
        <p:spPr>
          <a:xfrm>
            <a:off x="6702136" y="3932394"/>
            <a:ext cx="4577067" cy="2597725"/>
          </a:xfrm>
          <a:prstGeom prst="rect">
            <a:avLst/>
          </a:prstGeom>
          <a:gradFill flip="none" rotWithShape="1">
            <a:gsLst>
              <a:gs pos="51000">
                <a:srgbClr val="BCCCEA"/>
              </a:gs>
              <a:gs pos="0">
                <a:srgbClr val="C5D4ED"/>
              </a:gs>
              <a:gs pos="100000">
                <a:srgbClr val="A2B9E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600" dirty="0">
                <a:solidFill>
                  <a:schemeClr val="tx1"/>
                </a:solidFill>
              </a:rPr>
              <a:t>Living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document</a:t>
            </a: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03CD9901-9C89-A23F-E978-0265FAFC32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1512" y="610731"/>
            <a:ext cx="2257740" cy="6154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B535B3-1676-4750-7D90-E80AFFF6F47A}"/>
              </a:ext>
            </a:extLst>
          </p:cNvPr>
          <p:cNvSpPr/>
          <p:nvPr/>
        </p:nvSpPr>
        <p:spPr>
          <a:xfrm>
            <a:off x="7682845" y="4883085"/>
            <a:ext cx="2724347" cy="970960"/>
          </a:xfrm>
          <a:prstGeom prst="rect">
            <a:avLst/>
          </a:prstGeom>
          <a:gradFill flip="none" rotWithShape="1">
            <a:gsLst>
              <a:gs pos="0">
                <a:srgbClr val="D8DCFE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A2B9E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05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" grpId="0"/>
      <p:bldP spid="10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, ceiling&#10;&#10;Description automatically generated">
            <a:extLst>
              <a:ext uri="{FF2B5EF4-FFF2-40B4-BE49-F238E27FC236}">
                <a16:creationId xmlns:a16="http://schemas.microsoft.com/office/drawing/2014/main" id="{263C751A-D70C-7077-20CB-5FC67EE1F9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-3047" y="10"/>
            <a:ext cx="9669642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B351CE-2016-FD45-7632-7F1114C7DACC}"/>
              </a:ext>
            </a:extLst>
          </p:cNvPr>
          <p:cNvSpPr txBox="1"/>
          <p:nvPr/>
        </p:nvSpPr>
        <p:spPr>
          <a:xfrm>
            <a:off x="6471995" y="642087"/>
            <a:ext cx="5257799" cy="587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GB" sz="3200" dirty="0">
                <a:latin typeface="Georgia Pro" panose="020B060402020202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T</a:t>
            </a:r>
            <a:r>
              <a:rPr lang="en-GB" sz="3200" cap="none" dirty="0">
                <a:effectLst/>
                <a:latin typeface="Georgia Pro" panose="020B060402020202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o provide an all-encompassing 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GB" sz="3200" cap="none" dirty="0">
                <a:effectLst/>
                <a:latin typeface="Georgia Pro" panose="020B060402020202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approach to 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GB" sz="3200" cap="none" dirty="0">
                <a:effectLst/>
                <a:latin typeface="Georgia Pro" panose="020B060402020202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identify, 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GB" sz="3200" cap="none" dirty="0">
                <a:effectLst/>
                <a:latin typeface="Georgia Pro" panose="020B060402020202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evaluate, 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GB" sz="3200" cap="none" dirty="0">
                <a:effectLst/>
                <a:latin typeface="Georgia Pro" panose="020B060402020202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control 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GB" sz="3200" cap="none" dirty="0">
                <a:effectLst/>
                <a:latin typeface="Georgia Pro" panose="020B060402020202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and 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GB" sz="3200" cap="none" dirty="0">
                <a:effectLst/>
                <a:latin typeface="Georgia Pro" panose="020B060402020202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mitigate 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GB" sz="3200" cap="none" dirty="0">
                <a:effectLst/>
                <a:latin typeface="Georgia Pro" panose="020B060402020202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the risk of 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GB" sz="3200" cap="none" dirty="0">
                <a:effectLst/>
                <a:latin typeface="Georgia Pro" panose="020B060402020202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contamination from 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GB" sz="3200" cap="none" dirty="0">
                <a:effectLst/>
                <a:latin typeface="Georgia Pro" panose="020B060402020202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all potential sources.</a:t>
            </a:r>
            <a:r>
              <a:rPr lang="en-US" sz="3200" dirty="0">
                <a:latin typeface="Georgia Pro" panose="020B0604020202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6062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52C96D-39F3-4035-815C-25B8C577C8B1}"/>
              </a:ext>
            </a:extLst>
          </p:cNvPr>
          <p:cNvCxnSpPr/>
          <p:nvPr/>
        </p:nvCxnSpPr>
        <p:spPr>
          <a:xfrm>
            <a:off x="747132" y="1226634"/>
            <a:ext cx="10660566" cy="0"/>
          </a:xfrm>
          <a:prstGeom prst="line">
            <a:avLst/>
          </a:prstGeom>
          <a:ln w="25400" cmpd="dbl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6000">
                  <a:schemeClr val="bg2">
                    <a:lumMod val="75000"/>
                  </a:schemeClr>
                </a:gs>
                <a:gs pos="70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69C301-5B07-4109-8CAB-871E106CBFCA}"/>
              </a:ext>
            </a:extLst>
          </p:cNvPr>
          <p:cNvCxnSpPr/>
          <p:nvPr/>
        </p:nvCxnSpPr>
        <p:spPr>
          <a:xfrm>
            <a:off x="747132" y="541949"/>
            <a:ext cx="10660566" cy="0"/>
          </a:xfrm>
          <a:prstGeom prst="line">
            <a:avLst/>
          </a:prstGeom>
          <a:ln w="25400" cmpd="dbl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6000">
                  <a:schemeClr val="bg2">
                    <a:lumMod val="75000"/>
                  </a:schemeClr>
                </a:gs>
                <a:gs pos="70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85C5D7-34EE-467C-9874-EE60B7353347}"/>
              </a:ext>
            </a:extLst>
          </p:cNvPr>
          <p:cNvSpPr txBox="1"/>
          <p:nvPr/>
        </p:nvSpPr>
        <p:spPr>
          <a:xfrm>
            <a:off x="669072" y="1526598"/>
            <a:ext cx="1863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User defined: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FB406-D4F5-4A42-9765-1D1578E86D95}"/>
              </a:ext>
            </a:extLst>
          </p:cNvPr>
          <p:cNvSpPr txBox="1"/>
          <p:nvPr/>
        </p:nvSpPr>
        <p:spPr>
          <a:xfrm>
            <a:off x="669072" y="561126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What does it look like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C8031-BA99-450E-B426-453AC2F1A791}"/>
              </a:ext>
            </a:extLst>
          </p:cNvPr>
          <p:cNvSpPr txBox="1"/>
          <p:nvPr/>
        </p:nvSpPr>
        <p:spPr>
          <a:xfrm>
            <a:off x="1017325" y="2223294"/>
            <a:ext cx="280281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Facility design &amp; controls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Equipment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Materials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Training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Cleaning &amp; sanitisation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Process design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Suppliers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Transportation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Personnel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Waste handling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392DC-C80D-437E-A396-AF93CAF2FE18}"/>
              </a:ext>
            </a:extLst>
          </p:cNvPr>
          <p:cNvSpPr txBox="1"/>
          <p:nvPr/>
        </p:nvSpPr>
        <p:spPr>
          <a:xfrm>
            <a:off x="8180546" y="2223294"/>
            <a:ext cx="3055434" cy="46198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Validation &amp; Qualification</a:t>
            </a:r>
            <a:endParaRPr lang="en-US" dirty="0"/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Monitoring systems – particle / pressure</a:t>
            </a:r>
            <a:endParaRPr lang="en-GB" dirty="0">
              <a:cs typeface="Calibri"/>
            </a:endParaRP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Storage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Maintenance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Documentation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Gowning &amp; PPE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HVAC system</a:t>
            </a:r>
          </a:p>
          <a:p>
            <a:pPr marL="285750" indent="-285750" algn="r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GB" dirty="0">
                <a:cs typeface="Calibri"/>
              </a:rPr>
              <a:t>Quarantine &amp; Release</a:t>
            </a:r>
          </a:p>
          <a:p>
            <a:pPr marL="285750" indent="-285750" algn="r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Environmental monitoring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cs typeface="Calibri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5FA57C5-D58D-4CA3-9251-26830D101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595391"/>
              </p:ext>
            </p:extLst>
          </p:nvPr>
        </p:nvGraphicFramePr>
        <p:xfrm>
          <a:off x="2418735" y="1704113"/>
          <a:ext cx="7079226" cy="481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575FD445-5C3A-E28F-9514-662F458897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1512" y="598993"/>
            <a:ext cx="2257740" cy="6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09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5EFFCB-945B-4540-A15C-01D3D2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graphicEl>
                                              <a:dgm id="{485EFFCB-945B-4540-A15C-01D3D2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71F5AA-8557-4083-9951-285ABA4A3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graphicEl>
                                              <a:dgm id="{9171F5AA-8557-4083-9951-285ABA4A3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7391F6-3734-40FE-ADA3-155DF96EA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graphicEl>
                                              <a:dgm id="{507391F6-3734-40FE-ADA3-155DF96EA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06FAD9-37C0-4B15-997C-0EA54F61D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graphicEl>
                                              <a:dgm id="{B806FAD9-37C0-4B15-997C-0EA54F61D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E9E95D-E0AE-416E-BBF1-E43A9724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graphicEl>
                                              <a:dgm id="{3AE9E95D-E0AE-416E-BBF1-E43A9724C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0E30D8-33D2-4354-A722-636B14A9F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graphicEl>
                                              <a:dgm id="{4D0E30D8-33D2-4354-A722-636B14A9F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C8E334-4930-431E-980E-0C36842CD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>
                                            <p:graphicEl>
                                              <a:dgm id="{19C8E334-4930-431E-980E-0C36842CD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E60EAD-D0E6-4F89-A34E-CC942448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>
                                            <p:graphicEl>
                                              <a:dgm id="{0DE60EAD-D0E6-4F89-A34E-CC9424487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AA3271-652B-48C1-A627-23CD00F40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>
                                            <p:graphicEl>
                                              <a:dgm id="{8AAA3271-652B-48C1-A627-23CD00F40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F4F62D-0008-4B05-9CCC-B7BCDB04F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>
                                            <p:graphicEl>
                                              <a:dgm id="{99F4F62D-0008-4B05-9CCC-B7BCDB04F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933F82-5FCF-4E0D-AFDC-15153A4F6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">
                                            <p:graphicEl>
                                              <a:dgm id="{58933F82-5FCF-4E0D-AFDC-15153A4F6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CCF98B-AC86-4DDC-A94A-5FBEC2AA4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8">
                                            <p:graphicEl>
                                              <a:dgm id="{81CCF98B-AC86-4DDC-A94A-5FBEC2AA4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842397-44D5-48C4-BCD6-EB86C6659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8">
                                            <p:graphicEl>
                                              <a:dgm id="{EC842397-44D5-48C4-BCD6-EB86C6659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A9F3824-5E83-4389-6222-EC29001369DD}"/>
              </a:ext>
            </a:extLst>
          </p:cNvPr>
          <p:cNvCxnSpPr/>
          <p:nvPr/>
        </p:nvCxnSpPr>
        <p:spPr>
          <a:xfrm>
            <a:off x="747132" y="1226634"/>
            <a:ext cx="10660566" cy="0"/>
          </a:xfrm>
          <a:prstGeom prst="line">
            <a:avLst/>
          </a:prstGeom>
          <a:ln w="25400" cmpd="dbl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6000">
                  <a:schemeClr val="bg2">
                    <a:lumMod val="75000"/>
                  </a:schemeClr>
                </a:gs>
                <a:gs pos="70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906664-3DA6-D16E-AD58-948822744911}"/>
              </a:ext>
            </a:extLst>
          </p:cNvPr>
          <p:cNvCxnSpPr/>
          <p:nvPr/>
        </p:nvCxnSpPr>
        <p:spPr>
          <a:xfrm>
            <a:off x="747132" y="541949"/>
            <a:ext cx="10660566" cy="0"/>
          </a:xfrm>
          <a:prstGeom prst="line">
            <a:avLst/>
          </a:prstGeom>
          <a:ln w="25400" cmpd="dbl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6000">
                  <a:schemeClr val="bg2">
                    <a:lumMod val="75000"/>
                  </a:schemeClr>
                </a:gs>
                <a:gs pos="70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4F8CE0E-FAF7-A98B-922B-7DB389A7E8DB}"/>
              </a:ext>
            </a:extLst>
          </p:cNvPr>
          <p:cNvSpPr txBox="1"/>
          <p:nvPr/>
        </p:nvSpPr>
        <p:spPr>
          <a:xfrm>
            <a:off x="669072" y="561126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 Sections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05964BF-5A98-97E7-30A8-AE599FEE5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512" y="552695"/>
            <a:ext cx="2257740" cy="615471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276C444-9BEA-E2B1-E06E-F50F9618EA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501309"/>
              </p:ext>
            </p:extLst>
          </p:nvPr>
        </p:nvGraphicFramePr>
        <p:xfrm>
          <a:off x="2013415" y="12074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657044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1">
                <a:lumMod val="49000"/>
                <a:lumOff val="51000"/>
              </a:schemeClr>
            </a:gs>
            <a:gs pos="0">
              <a:schemeClr val="tx2">
                <a:lumMod val="20000"/>
                <a:lumOff val="80000"/>
              </a:schemeClr>
            </a:gs>
            <a:gs pos="8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52C96D-39F3-4035-815C-25B8C577C8B1}"/>
              </a:ext>
            </a:extLst>
          </p:cNvPr>
          <p:cNvCxnSpPr/>
          <p:nvPr/>
        </p:nvCxnSpPr>
        <p:spPr>
          <a:xfrm>
            <a:off x="700154" y="1174656"/>
            <a:ext cx="10660566" cy="0"/>
          </a:xfrm>
          <a:prstGeom prst="line">
            <a:avLst/>
          </a:prstGeom>
          <a:ln w="25400" cmpd="dbl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6000">
                  <a:schemeClr val="bg2">
                    <a:lumMod val="75000"/>
                  </a:schemeClr>
                </a:gs>
                <a:gs pos="70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69C301-5B07-4109-8CAB-871E106CBFCA}"/>
              </a:ext>
            </a:extLst>
          </p:cNvPr>
          <p:cNvCxnSpPr/>
          <p:nvPr/>
        </p:nvCxnSpPr>
        <p:spPr>
          <a:xfrm>
            <a:off x="700154" y="489971"/>
            <a:ext cx="10660566" cy="0"/>
          </a:xfrm>
          <a:prstGeom prst="line">
            <a:avLst/>
          </a:prstGeom>
          <a:ln w="25400" cmpd="dbl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6000">
                  <a:schemeClr val="bg2">
                    <a:lumMod val="75000"/>
                  </a:schemeClr>
                </a:gs>
                <a:gs pos="70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5">
            <a:extLst>
              <a:ext uri="{FF2B5EF4-FFF2-40B4-BE49-F238E27FC236}">
                <a16:creationId xmlns:a16="http://schemas.microsoft.com/office/drawing/2014/main" id="{830FB406-D4F5-4A42-9765-1D1578E86D95}"/>
              </a:ext>
            </a:extLst>
          </p:cNvPr>
          <p:cNvSpPr txBox="1"/>
          <p:nvPr/>
        </p:nvSpPr>
        <p:spPr>
          <a:xfrm>
            <a:off x="622093" y="509148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Using the tools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ACEDA14-6D84-149F-3E0A-84D55DC4AE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335716"/>
              </p:ext>
            </p:extLst>
          </p:nvPr>
        </p:nvGraphicFramePr>
        <p:xfrm>
          <a:off x="995424" y="1193835"/>
          <a:ext cx="10185720" cy="540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C081711-5AAA-5631-9A59-8586E3A8AE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1512" y="524578"/>
            <a:ext cx="2257740" cy="615471"/>
          </a:xfrm>
          <a:prstGeom prst="rect">
            <a:avLst/>
          </a:prstGeom>
        </p:spPr>
      </p:pic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507E2381-C974-96D0-3110-6ED6A6EC53FF}"/>
              </a:ext>
            </a:extLst>
          </p:cNvPr>
          <p:cNvSpPr/>
          <p:nvPr/>
        </p:nvSpPr>
        <p:spPr>
          <a:xfrm rot="9907098">
            <a:off x="4098139" y="3821589"/>
            <a:ext cx="6928262" cy="1685028"/>
          </a:xfrm>
          <a:prstGeom prst="curvedDownArrow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72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A9BA2B-15BB-4B91-A6DF-02EBDC373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44A9BA2B-15BB-4B91-A6DF-02EBDC373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19549A-5640-4302-9305-CBCAB75AE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1F19549A-5640-4302-9305-CBCAB75AE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6AB238-C468-48D9-895D-458682BD2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dgm id="{E16AB238-C468-48D9-895D-458682BD2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2845872-0AE9-4D14-8B9B-83C174829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42845872-0AE9-4D14-8B9B-83C174829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EE71190-CD41-470D-B880-811E07C50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1EE71190-CD41-470D-B880-811E07C50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732D1F-8EE7-405C-9B27-976EF336E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graphicEl>
                                              <a:dgm id="{85732D1F-8EE7-405C-9B27-976EF336E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B2D1DAC-9006-4390-9A15-6E6BE72D4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dgm id="{9B2D1DAC-9006-4390-9A15-6E6BE72D4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C8EA0D-4A2E-4812-8C3D-C50D5D2FB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EEC8EA0D-4A2E-4812-8C3D-C50D5D2FB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28ABEF-07D9-4436-AB80-275211500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5128ABEF-07D9-4436-AB80-275211500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CA0405-35ED-46BF-9746-B401F0341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7FCA0405-35ED-46BF-9746-B401F0341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4F2EA3-F979-4169-9519-CA4CAD67E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B14F2EA3-F979-4169-9519-CA4CAD67E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CE36E0-C823-4E22-885D-59B9EFBC5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graphicEl>
                                              <a:dgm id="{AFCE36E0-C823-4E22-885D-59B9EFBC5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F1B2D6-F050-4B9A-B12F-76883EB53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34F1B2D6-F050-4B9A-B12F-76883EB53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2C1329-CB11-4B5D-A798-A967F1061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872C1329-CB11-4B5D-A798-A967F1061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FB7C526-EE04-158C-C609-21062FB96B15}"/>
              </a:ext>
            </a:extLst>
          </p:cNvPr>
          <p:cNvCxnSpPr/>
          <p:nvPr/>
        </p:nvCxnSpPr>
        <p:spPr>
          <a:xfrm>
            <a:off x="700154" y="1174656"/>
            <a:ext cx="10660566" cy="0"/>
          </a:xfrm>
          <a:prstGeom prst="line">
            <a:avLst/>
          </a:prstGeom>
          <a:ln w="25400" cmpd="dbl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6000">
                  <a:schemeClr val="bg2">
                    <a:lumMod val="75000"/>
                  </a:schemeClr>
                </a:gs>
                <a:gs pos="70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9DEF52-F243-9E89-A453-E7325A9145F8}"/>
              </a:ext>
            </a:extLst>
          </p:cNvPr>
          <p:cNvCxnSpPr/>
          <p:nvPr/>
        </p:nvCxnSpPr>
        <p:spPr>
          <a:xfrm>
            <a:off x="700154" y="489971"/>
            <a:ext cx="10660566" cy="0"/>
          </a:xfrm>
          <a:prstGeom prst="line">
            <a:avLst/>
          </a:prstGeom>
          <a:ln w="25400" cmpd="dbl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6000">
                  <a:schemeClr val="bg2">
                    <a:lumMod val="75000"/>
                  </a:schemeClr>
                </a:gs>
                <a:gs pos="70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5">
            <a:extLst>
              <a:ext uri="{FF2B5EF4-FFF2-40B4-BE49-F238E27FC236}">
                <a16:creationId xmlns:a16="http://schemas.microsoft.com/office/drawing/2014/main" id="{72D7513C-CCBE-A53B-A5AB-1493353157EB}"/>
              </a:ext>
            </a:extLst>
          </p:cNvPr>
          <p:cNvSpPr txBox="1"/>
          <p:nvPr/>
        </p:nvSpPr>
        <p:spPr>
          <a:xfrm>
            <a:off x="622093" y="509148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One more thing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16B9B56-5DCF-9889-0353-8190A9B5D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512" y="524578"/>
            <a:ext cx="2257740" cy="615471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CB65A32-BCED-9C1D-F4B8-5FF1F9F1D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271815"/>
              </p:ext>
            </p:extLst>
          </p:nvPr>
        </p:nvGraphicFramePr>
        <p:xfrm>
          <a:off x="1070685" y="1342664"/>
          <a:ext cx="9919503" cy="499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564432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041F66-581B-8D9C-C7AD-BF27B4D54067}"/>
              </a:ext>
            </a:extLst>
          </p:cNvPr>
          <p:cNvSpPr txBox="1"/>
          <p:nvPr/>
        </p:nvSpPr>
        <p:spPr>
          <a:xfrm>
            <a:off x="1018095" y="1857080"/>
            <a:ext cx="341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0CB1A-885E-E9D7-2FC2-85B63EE6B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30"/>
            <a:ext cx="12191999" cy="6899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8334F0-1702-49BD-3BB2-A0810862F335}"/>
              </a:ext>
            </a:extLst>
          </p:cNvPr>
          <p:cNvSpPr txBox="1"/>
          <p:nvPr/>
        </p:nvSpPr>
        <p:spPr>
          <a:xfrm flipH="1">
            <a:off x="5599026" y="3244334"/>
            <a:ext cx="157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Contamination</a:t>
            </a:r>
          </a:p>
        </p:txBody>
      </p:sp>
    </p:spTree>
    <p:extLst>
      <p:ext uri="{BB962C8B-B14F-4D97-AF65-F5344CB8AC3E}">
        <p14:creationId xmlns:p14="http://schemas.microsoft.com/office/powerpoint/2010/main" val="3848282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8807</TotalTime>
  <Words>340</Words>
  <Application>Microsoft Office PowerPoint</Application>
  <PresentationFormat>Widescreen</PresentationFormat>
  <Paragraphs>108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Arial,Sans-Serif</vt:lpstr>
      <vt:lpstr>Calibri</vt:lpstr>
      <vt:lpstr>Calibri Light</vt:lpstr>
      <vt:lpstr>Gabriola</vt:lpstr>
      <vt:lpstr>Georgia Pro</vt:lpstr>
      <vt:lpstr>Microsoft Sans Serif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Cox</dc:creator>
  <cp:lastModifiedBy>Simon Cox</cp:lastModifiedBy>
  <cp:revision>125</cp:revision>
  <dcterms:created xsi:type="dcterms:W3CDTF">2022-05-13T15:11:41Z</dcterms:created>
  <dcterms:modified xsi:type="dcterms:W3CDTF">2022-06-15T14:18:41Z</dcterms:modified>
</cp:coreProperties>
</file>