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2" r:id="rId1"/>
    <p:sldMasterId id="2147483698" r:id="rId2"/>
    <p:sldMasterId id="2147483705" r:id="rId3"/>
    <p:sldMasterId id="2147483712" r:id="rId4"/>
    <p:sldMasterId id="2147483750" r:id="rId5"/>
    <p:sldMasterId id="2147483757" r:id="rId6"/>
    <p:sldMasterId id="2147483779" r:id="rId7"/>
    <p:sldMasterId id="2147483786" r:id="rId8"/>
  </p:sldMasterIdLst>
  <p:notesMasterIdLst>
    <p:notesMasterId r:id="rId41"/>
  </p:notesMasterIdLst>
  <p:sldIdLst>
    <p:sldId id="757" r:id="rId9"/>
    <p:sldId id="759" r:id="rId10"/>
    <p:sldId id="794" r:id="rId11"/>
    <p:sldId id="793" r:id="rId12"/>
    <p:sldId id="768" r:id="rId13"/>
    <p:sldId id="766" r:id="rId14"/>
    <p:sldId id="767" r:id="rId15"/>
    <p:sldId id="778" r:id="rId16"/>
    <p:sldId id="765" r:id="rId17"/>
    <p:sldId id="769" r:id="rId18"/>
    <p:sldId id="770" r:id="rId19"/>
    <p:sldId id="771" r:id="rId20"/>
    <p:sldId id="772" r:id="rId21"/>
    <p:sldId id="779" r:id="rId22"/>
    <p:sldId id="773" r:id="rId23"/>
    <p:sldId id="774" r:id="rId24"/>
    <p:sldId id="775" r:id="rId25"/>
    <p:sldId id="776" r:id="rId26"/>
    <p:sldId id="777" r:id="rId27"/>
    <p:sldId id="780" r:id="rId28"/>
    <p:sldId id="781" r:id="rId29"/>
    <p:sldId id="782" r:id="rId30"/>
    <p:sldId id="783" r:id="rId31"/>
    <p:sldId id="784" r:id="rId32"/>
    <p:sldId id="785" r:id="rId33"/>
    <p:sldId id="786" r:id="rId34"/>
    <p:sldId id="787" r:id="rId35"/>
    <p:sldId id="790" r:id="rId36"/>
    <p:sldId id="788" r:id="rId37"/>
    <p:sldId id="789" r:id="rId38"/>
    <p:sldId id="791" r:id="rId39"/>
    <p:sldId id="792" r:id="rId40"/>
  </p:sldIdLst>
  <p:sldSz cx="12192000" cy="6858000"/>
  <p:notesSz cx="6858000" cy="9945688"/>
  <p:defaultTextStyle>
    <a:defPPr>
      <a:defRPr lang="en-US"/>
    </a:defPPr>
    <a:lvl1pPr algn="l" rtl="0" fontAlgn="base">
      <a:spcBef>
        <a:spcPct val="0"/>
      </a:spcBef>
      <a:spcAft>
        <a:spcPct val="0"/>
      </a:spcAft>
      <a:defRPr sz="2400" kern="1200">
        <a:solidFill>
          <a:schemeClr val="tx1"/>
        </a:solidFill>
        <a:latin typeface="Verdana" pitchFamily="34" charset="0"/>
        <a:ea typeface="+mn-ea"/>
        <a:cs typeface="Arial" charset="0"/>
      </a:defRPr>
    </a:lvl1pPr>
    <a:lvl2pPr marL="457200" algn="l" rtl="0" fontAlgn="base">
      <a:spcBef>
        <a:spcPct val="0"/>
      </a:spcBef>
      <a:spcAft>
        <a:spcPct val="0"/>
      </a:spcAft>
      <a:defRPr sz="2400" kern="1200">
        <a:solidFill>
          <a:schemeClr val="tx1"/>
        </a:solidFill>
        <a:latin typeface="Verdana" pitchFamily="34" charset="0"/>
        <a:ea typeface="+mn-ea"/>
        <a:cs typeface="Arial" charset="0"/>
      </a:defRPr>
    </a:lvl2pPr>
    <a:lvl3pPr marL="914400" algn="l" rtl="0" fontAlgn="base">
      <a:spcBef>
        <a:spcPct val="0"/>
      </a:spcBef>
      <a:spcAft>
        <a:spcPct val="0"/>
      </a:spcAft>
      <a:defRPr sz="2400" kern="1200">
        <a:solidFill>
          <a:schemeClr val="tx1"/>
        </a:solidFill>
        <a:latin typeface="Verdana" pitchFamily="34" charset="0"/>
        <a:ea typeface="+mn-ea"/>
        <a:cs typeface="Arial" charset="0"/>
      </a:defRPr>
    </a:lvl3pPr>
    <a:lvl4pPr marL="1371600" algn="l" rtl="0" fontAlgn="base">
      <a:spcBef>
        <a:spcPct val="0"/>
      </a:spcBef>
      <a:spcAft>
        <a:spcPct val="0"/>
      </a:spcAft>
      <a:defRPr sz="2400" kern="1200">
        <a:solidFill>
          <a:schemeClr val="tx1"/>
        </a:solidFill>
        <a:latin typeface="Verdana" pitchFamily="34" charset="0"/>
        <a:ea typeface="+mn-ea"/>
        <a:cs typeface="Arial" charset="0"/>
      </a:defRPr>
    </a:lvl4pPr>
    <a:lvl5pPr marL="1828800" algn="l" rtl="0" fontAlgn="base">
      <a:spcBef>
        <a:spcPct val="0"/>
      </a:spcBef>
      <a:spcAft>
        <a:spcPct val="0"/>
      </a:spcAft>
      <a:defRPr sz="2400" kern="1200">
        <a:solidFill>
          <a:schemeClr val="tx1"/>
        </a:solidFill>
        <a:latin typeface="Verdana" pitchFamily="34" charset="0"/>
        <a:ea typeface="+mn-ea"/>
        <a:cs typeface="Arial" charset="0"/>
      </a:defRPr>
    </a:lvl5pPr>
    <a:lvl6pPr marL="2286000" algn="l" defTabSz="914400" rtl="0" eaLnBrk="1" latinLnBrk="0" hangingPunct="1">
      <a:defRPr sz="2400" kern="1200">
        <a:solidFill>
          <a:schemeClr val="tx1"/>
        </a:solidFill>
        <a:latin typeface="Verdana" pitchFamily="34" charset="0"/>
        <a:ea typeface="+mn-ea"/>
        <a:cs typeface="Arial" charset="0"/>
      </a:defRPr>
    </a:lvl6pPr>
    <a:lvl7pPr marL="2743200" algn="l" defTabSz="914400" rtl="0" eaLnBrk="1" latinLnBrk="0" hangingPunct="1">
      <a:defRPr sz="2400" kern="1200">
        <a:solidFill>
          <a:schemeClr val="tx1"/>
        </a:solidFill>
        <a:latin typeface="Verdana" pitchFamily="34" charset="0"/>
        <a:ea typeface="+mn-ea"/>
        <a:cs typeface="Arial" charset="0"/>
      </a:defRPr>
    </a:lvl7pPr>
    <a:lvl8pPr marL="3200400" algn="l" defTabSz="914400" rtl="0" eaLnBrk="1" latinLnBrk="0" hangingPunct="1">
      <a:defRPr sz="2400" kern="1200">
        <a:solidFill>
          <a:schemeClr val="tx1"/>
        </a:solidFill>
        <a:latin typeface="Verdana" pitchFamily="34" charset="0"/>
        <a:ea typeface="+mn-ea"/>
        <a:cs typeface="Arial" charset="0"/>
      </a:defRPr>
    </a:lvl8pPr>
    <a:lvl9pPr marL="3657600" algn="l" defTabSz="914400" rtl="0" eaLnBrk="1" latinLnBrk="0" hangingPunct="1">
      <a:defRPr sz="2400"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6408"/>
    <a:srgbClr val="CBCBCB"/>
    <a:srgbClr val="1B559E"/>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742"/>
    <p:restoredTop sz="96197"/>
  </p:normalViewPr>
  <p:slideViewPr>
    <p:cSldViewPr snapToGrid="0" snapToObjects="1">
      <p:cViewPr varScale="1">
        <p:scale>
          <a:sx n="95" d="100"/>
          <a:sy n="95" d="100"/>
        </p:scale>
        <p:origin x="192" y="7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ata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E414AC-A266-41BF-89AC-E06AB6F1053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FDB6FE7-9394-44A0-BE4A-684D6E064E27}">
      <dgm:prSet/>
      <dgm:spPr/>
      <dgm:t>
        <a:bodyPr/>
        <a:lstStyle/>
        <a:p>
          <a:pPr>
            <a:defRPr cap="all"/>
          </a:pPr>
          <a:r>
            <a:rPr lang="en-GB" dirty="0"/>
            <a:t>Testing of raw materials is not performed</a:t>
          </a:r>
          <a:endParaRPr lang="en-US" dirty="0"/>
        </a:p>
      </dgm:t>
    </dgm:pt>
    <dgm:pt modelId="{D4749268-6356-42ED-B64A-E6BA087CAA5E}" type="parTrans" cxnId="{E35A31EE-1F2B-4543-B732-D5A065FEF3B9}">
      <dgm:prSet/>
      <dgm:spPr/>
      <dgm:t>
        <a:bodyPr/>
        <a:lstStyle/>
        <a:p>
          <a:endParaRPr lang="en-US"/>
        </a:p>
      </dgm:t>
    </dgm:pt>
    <dgm:pt modelId="{B92451D7-614A-4C0F-9E97-B1A68BBA0CBA}" type="sibTrans" cxnId="{E35A31EE-1F2B-4543-B732-D5A065FEF3B9}">
      <dgm:prSet/>
      <dgm:spPr/>
      <dgm:t>
        <a:bodyPr/>
        <a:lstStyle/>
        <a:p>
          <a:endParaRPr lang="en-US"/>
        </a:p>
      </dgm:t>
    </dgm:pt>
    <dgm:pt modelId="{786C1B64-1E81-49A3-A49B-A21A876C2F9A}">
      <dgm:prSet/>
      <dgm:spPr/>
      <dgm:t>
        <a:bodyPr/>
        <a:lstStyle/>
        <a:p>
          <a:pPr>
            <a:defRPr cap="all"/>
          </a:pPr>
          <a:r>
            <a:rPr lang="en-GB"/>
            <a:t>Research grade reagents </a:t>
          </a:r>
          <a:endParaRPr lang="en-US"/>
        </a:p>
      </dgm:t>
    </dgm:pt>
    <dgm:pt modelId="{60386FD8-C55D-4E79-AEEE-34ED3F274F15}" type="parTrans" cxnId="{DE21D735-AED8-418A-93BB-C0555FCFC2D3}">
      <dgm:prSet/>
      <dgm:spPr/>
      <dgm:t>
        <a:bodyPr/>
        <a:lstStyle/>
        <a:p>
          <a:endParaRPr lang="en-US"/>
        </a:p>
      </dgm:t>
    </dgm:pt>
    <dgm:pt modelId="{0EDE8124-66B1-41CF-BDD3-37B3242CDED2}" type="sibTrans" cxnId="{DE21D735-AED8-418A-93BB-C0555FCFC2D3}">
      <dgm:prSet/>
      <dgm:spPr/>
      <dgm:t>
        <a:bodyPr/>
        <a:lstStyle/>
        <a:p>
          <a:endParaRPr lang="en-US"/>
        </a:p>
      </dgm:t>
    </dgm:pt>
    <dgm:pt modelId="{33417EC9-40F6-46D6-84E6-D2E4E23C9EC0}">
      <dgm:prSet/>
      <dgm:spPr/>
      <dgm:t>
        <a:bodyPr/>
        <a:lstStyle/>
        <a:p>
          <a:pPr>
            <a:defRPr cap="all"/>
          </a:pPr>
          <a:r>
            <a:rPr lang="en-GB"/>
            <a:t>Different mindset</a:t>
          </a:r>
          <a:endParaRPr lang="en-US"/>
        </a:p>
      </dgm:t>
    </dgm:pt>
    <dgm:pt modelId="{17B712B2-7383-4CB6-B3DA-4E71558BD5C0}" type="parTrans" cxnId="{A49B9D92-52E6-4EA9-9E6F-D730332A0E29}">
      <dgm:prSet/>
      <dgm:spPr/>
      <dgm:t>
        <a:bodyPr/>
        <a:lstStyle/>
        <a:p>
          <a:endParaRPr lang="en-US"/>
        </a:p>
      </dgm:t>
    </dgm:pt>
    <dgm:pt modelId="{F0632BFD-4CD4-4AE0-814E-758F43B32F2F}" type="sibTrans" cxnId="{A49B9D92-52E6-4EA9-9E6F-D730332A0E29}">
      <dgm:prSet/>
      <dgm:spPr/>
      <dgm:t>
        <a:bodyPr/>
        <a:lstStyle/>
        <a:p>
          <a:endParaRPr lang="en-US"/>
        </a:p>
      </dgm:t>
    </dgm:pt>
    <dgm:pt modelId="{9769BFFC-2B3A-46DC-AEFA-DCF1694100E1}">
      <dgm:prSet/>
      <dgm:spPr/>
      <dgm:t>
        <a:bodyPr/>
        <a:lstStyle/>
        <a:p>
          <a:pPr>
            <a:defRPr cap="all"/>
          </a:pPr>
          <a:r>
            <a:rPr lang="en-GB"/>
            <a:t>Uncontrolled environment</a:t>
          </a:r>
          <a:endParaRPr lang="en-US"/>
        </a:p>
      </dgm:t>
    </dgm:pt>
    <dgm:pt modelId="{9164BF2D-018F-45A5-A812-4FEE9A9DA6B0}" type="parTrans" cxnId="{166249F2-5466-4BB7-852E-504BFCA6C479}">
      <dgm:prSet/>
      <dgm:spPr/>
      <dgm:t>
        <a:bodyPr/>
        <a:lstStyle/>
        <a:p>
          <a:endParaRPr lang="en-US"/>
        </a:p>
      </dgm:t>
    </dgm:pt>
    <dgm:pt modelId="{48402729-73FA-4377-9DAA-BCF175F38E29}" type="sibTrans" cxnId="{166249F2-5466-4BB7-852E-504BFCA6C479}">
      <dgm:prSet/>
      <dgm:spPr/>
      <dgm:t>
        <a:bodyPr/>
        <a:lstStyle/>
        <a:p>
          <a:endParaRPr lang="en-US"/>
        </a:p>
      </dgm:t>
    </dgm:pt>
    <dgm:pt modelId="{E208D5E5-4288-4474-BE4C-61E92F03A4F1}">
      <dgm:prSet/>
      <dgm:spPr/>
      <dgm:t>
        <a:bodyPr/>
        <a:lstStyle/>
        <a:p>
          <a:pPr>
            <a:defRPr cap="all"/>
          </a:pPr>
          <a:r>
            <a:rPr lang="en-GB"/>
            <a:t>Limited (if any) in-process controls (QC testing)</a:t>
          </a:r>
          <a:endParaRPr lang="en-US"/>
        </a:p>
      </dgm:t>
    </dgm:pt>
    <dgm:pt modelId="{A8DD81F2-E25B-48D5-B775-07F91CD7078D}" type="parTrans" cxnId="{0515F341-2302-4362-B564-E60FC28665FD}">
      <dgm:prSet/>
      <dgm:spPr/>
      <dgm:t>
        <a:bodyPr/>
        <a:lstStyle/>
        <a:p>
          <a:endParaRPr lang="en-US"/>
        </a:p>
      </dgm:t>
    </dgm:pt>
    <dgm:pt modelId="{1A610B37-581B-4916-874B-F393856BE380}" type="sibTrans" cxnId="{0515F341-2302-4362-B564-E60FC28665FD}">
      <dgm:prSet/>
      <dgm:spPr/>
      <dgm:t>
        <a:bodyPr/>
        <a:lstStyle/>
        <a:p>
          <a:endParaRPr lang="en-US"/>
        </a:p>
      </dgm:t>
    </dgm:pt>
    <dgm:pt modelId="{0E5FF607-C888-40D5-B9CF-A925396DBD4A}" type="pres">
      <dgm:prSet presAssocID="{5CE414AC-A266-41BF-89AC-E06AB6F10535}" presName="root" presStyleCnt="0">
        <dgm:presLayoutVars>
          <dgm:dir/>
          <dgm:resizeHandles val="exact"/>
        </dgm:presLayoutVars>
      </dgm:prSet>
      <dgm:spPr/>
    </dgm:pt>
    <dgm:pt modelId="{40229F39-8235-4722-AFC4-F2A3E67FD492}" type="pres">
      <dgm:prSet presAssocID="{FFDB6FE7-9394-44A0-BE4A-684D6E064E27}" presName="compNode" presStyleCnt="0"/>
      <dgm:spPr/>
    </dgm:pt>
    <dgm:pt modelId="{3467843A-FCA8-467B-83F6-AB94B7F53CA8}" type="pres">
      <dgm:prSet presAssocID="{FFDB6FE7-9394-44A0-BE4A-684D6E064E27}" presName="iconBgRect" presStyleLbl="bgShp" presStyleIdx="0" presStyleCnt="5"/>
      <dgm:spPr/>
    </dgm:pt>
    <dgm:pt modelId="{3E503000-B536-4EC3-AED8-83FA345B4B05}" type="pres">
      <dgm:prSet presAssocID="{FFDB6FE7-9394-44A0-BE4A-684D6E064E27}"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No sign"/>
        </a:ext>
      </dgm:extLst>
    </dgm:pt>
    <dgm:pt modelId="{042E9315-37EF-4106-9575-A1A5D862ACAF}" type="pres">
      <dgm:prSet presAssocID="{FFDB6FE7-9394-44A0-BE4A-684D6E064E27}" presName="spaceRect" presStyleCnt="0"/>
      <dgm:spPr/>
    </dgm:pt>
    <dgm:pt modelId="{011DD15C-BB07-418D-8E60-2D0CBEC1ADAE}" type="pres">
      <dgm:prSet presAssocID="{FFDB6FE7-9394-44A0-BE4A-684D6E064E27}" presName="textRect" presStyleLbl="revTx" presStyleIdx="0" presStyleCnt="5">
        <dgm:presLayoutVars>
          <dgm:chMax val="1"/>
          <dgm:chPref val="1"/>
        </dgm:presLayoutVars>
      </dgm:prSet>
      <dgm:spPr/>
    </dgm:pt>
    <dgm:pt modelId="{1B5CE46F-250F-47B4-9DB4-CA6E9BC1C788}" type="pres">
      <dgm:prSet presAssocID="{B92451D7-614A-4C0F-9E97-B1A68BBA0CBA}" presName="sibTrans" presStyleCnt="0"/>
      <dgm:spPr/>
    </dgm:pt>
    <dgm:pt modelId="{17CDD159-FD4F-4D92-A492-79D29DB47E10}" type="pres">
      <dgm:prSet presAssocID="{786C1B64-1E81-49A3-A49B-A21A876C2F9A}" presName="compNode" presStyleCnt="0"/>
      <dgm:spPr/>
    </dgm:pt>
    <dgm:pt modelId="{E532352E-1E02-4AB2-BC52-0F6D60CA6315}" type="pres">
      <dgm:prSet presAssocID="{786C1B64-1E81-49A3-A49B-A21A876C2F9A}" presName="iconBgRect" presStyleLbl="bgShp" presStyleIdx="1" presStyleCnt="5"/>
      <dgm:spPr/>
    </dgm:pt>
    <dgm:pt modelId="{14DCC0EC-FBBD-4E1E-8838-502552173669}" type="pres">
      <dgm:prSet presAssocID="{786C1B64-1E81-49A3-A49B-A21A876C2F9A}"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ask"/>
        </a:ext>
      </dgm:extLst>
    </dgm:pt>
    <dgm:pt modelId="{CB9D32D4-217C-45A5-8387-378000B2F4A4}" type="pres">
      <dgm:prSet presAssocID="{786C1B64-1E81-49A3-A49B-A21A876C2F9A}" presName="spaceRect" presStyleCnt="0"/>
      <dgm:spPr/>
    </dgm:pt>
    <dgm:pt modelId="{D34D58D7-DFAB-429B-B7E8-C82EC5EC7E0A}" type="pres">
      <dgm:prSet presAssocID="{786C1B64-1E81-49A3-A49B-A21A876C2F9A}" presName="textRect" presStyleLbl="revTx" presStyleIdx="1" presStyleCnt="5">
        <dgm:presLayoutVars>
          <dgm:chMax val="1"/>
          <dgm:chPref val="1"/>
        </dgm:presLayoutVars>
      </dgm:prSet>
      <dgm:spPr/>
    </dgm:pt>
    <dgm:pt modelId="{9D8D3573-6463-4BD9-A4FE-7039DCD7F7F0}" type="pres">
      <dgm:prSet presAssocID="{0EDE8124-66B1-41CF-BDD3-37B3242CDED2}" presName="sibTrans" presStyleCnt="0"/>
      <dgm:spPr/>
    </dgm:pt>
    <dgm:pt modelId="{ED64B233-CAE8-4BF0-B87A-43B1E44317CF}" type="pres">
      <dgm:prSet presAssocID="{33417EC9-40F6-46D6-84E6-D2E4E23C9EC0}" presName="compNode" presStyleCnt="0"/>
      <dgm:spPr/>
    </dgm:pt>
    <dgm:pt modelId="{F2A4D892-DBAF-4224-887F-373DF06003A2}" type="pres">
      <dgm:prSet presAssocID="{33417EC9-40F6-46D6-84E6-D2E4E23C9EC0}" presName="iconBgRect" presStyleLbl="bgShp" presStyleIdx="2" presStyleCnt="5"/>
      <dgm:spPr/>
    </dgm:pt>
    <dgm:pt modelId="{175A0585-8CDD-4C3E-AF71-9F2EFE2A3A92}" type="pres">
      <dgm:prSet presAssocID="{33417EC9-40F6-46D6-84E6-D2E4E23C9EC0}"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83E36F5F-C0E1-4D45-B02A-C97B0850E1B9}" type="pres">
      <dgm:prSet presAssocID="{33417EC9-40F6-46D6-84E6-D2E4E23C9EC0}" presName="spaceRect" presStyleCnt="0"/>
      <dgm:spPr/>
    </dgm:pt>
    <dgm:pt modelId="{1E36856E-A89D-4DD5-A42D-BFA6E6F5D0BA}" type="pres">
      <dgm:prSet presAssocID="{33417EC9-40F6-46D6-84E6-D2E4E23C9EC0}" presName="textRect" presStyleLbl="revTx" presStyleIdx="2" presStyleCnt="5">
        <dgm:presLayoutVars>
          <dgm:chMax val="1"/>
          <dgm:chPref val="1"/>
        </dgm:presLayoutVars>
      </dgm:prSet>
      <dgm:spPr/>
    </dgm:pt>
    <dgm:pt modelId="{3EF1CB09-7642-4D7C-89DC-D21F7444B5C6}" type="pres">
      <dgm:prSet presAssocID="{F0632BFD-4CD4-4AE0-814E-758F43B32F2F}" presName="sibTrans" presStyleCnt="0"/>
      <dgm:spPr/>
    </dgm:pt>
    <dgm:pt modelId="{825F4396-5AA9-4D8A-9421-F236C93C1D94}" type="pres">
      <dgm:prSet presAssocID="{9769BFFC-2B3A-46DC-AEFA-DCF1694100E1}" presName="compNode" presStyleCnt="0"/>
      <dgm:spPr/>
    </dgm:pt>
    <dgm:pt modelId="{4E9C6DA8-DFDC-463E-BA3D-126D15E3BE09}" type="pres">
      <dgm:prSet presAssocID="{9769BFFC-2B3A-46DC-AEFA-DCF1694100E1}" presName="iconBgRect" presStyleLbl="bgShp" presStyleIdx="3" presStyleCnt="5"/>
      <dgm:spPr/>
    </dgm:pt>
    <dgm:pt modelId="{B9159741-2C8E-4A57-B500-C3EAA216D173}" type="pres">
      <dgm:prSet presAssocID="{9769BFFC-2B3A-46DC-AEFA-DCF1694100E1}"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ose"/>
        </a:ext>
      </dgm:extLst>
    </dgm:pt>
    <dgm:pt modelId="{9E6C0F57-7512-4B93-A232-5663A8546E4B}" type="pres">
      <dgm:prSet presAssocID="{9769BFFC-2B3A-46DC-AEFA-DCF1694100E1}" presName="spaceRect" presStyleCnt="0"/>
      <dgm:spPr/>
    </dgm:pt>
    <dgm:pt modelId="{812077CC-6CA1-4598-A1A1-E8F1D4B18F75}" type="pres">
      <dgm:prSet presAssocID="{9769BFFC-2B3A-46DC-AEFA-DCF1694100E1}" presName="textRect" presStyleLbl="revTx" presStyleIdx="3" presStyleCnt="5">
        <dgm:presLayoutVars>
          <dgm:chMax val="1"/>
          <dgm:chPref val="1"/>
        </dgm:presLayoutVars>
      </dgm:prSet>
      <dgm:spPr/>
    </dgm:pt>
    <dgm:pt modelId="{29E01FDD-8502-40A7-AF7D-9210CC16B495}" type="pres">
      <dgm:prSet presAssocID="{48402729-73FA-4377-9DAA-BCF175F38E29}" presName="sibTrans" presStyleCnt="0"/>
      <dgm:spPr/>
    </dgm:pt>
    <dgm:pt modelId="{F3773FE3-FC65-4121-94C1-BBFBE2F5771D}" type="pres">
      <dgm:prSet presAssocID="{E208D5E5-4288-4474-BE4C-61E92F03A4F1}" presName="compNode" presStyleCnt="0"/>
      <dgm:spPr/>
    </dgm:pt>
    <dgm:pt modelId="{A3D23420-A651-4F70-BCD7-A2280AB3775F}" type="pres">
      <dgm:prSet presAssocID="{E208D5E5-4288-4474-BE4C-61E92F03A4F1}" presName="iconBgRect" presStyleLbl="bgShp" presStyleIdx="4" presStyleCnt="5"/>
      <dgm:spPr/>
    </dgm:pt>
    <dgm:pt modelId="{D75D9270-F16B-4797-88C5-353F71EDE609}" type="pres">
      <dgm:prSet presAssocID="{E208D5E5-4288-4474-BE4C-61E92F03A4F1}"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rawl"/>
        </a:ext>
      </dgm:extLst>
    </dgm:pt>
    <dgm:pt modelId="{568273D7-E0DF-43FF-B4AF-61F5AA44911A}" type="pres">
      <dgm:prSet presAssocID="{E208D5E5-4288-4474-BE4C-61E92F03A4F1}" presName="spaceRect" presStyleCnt="0"/>
      <dgm:spPr/>
    </dgm:pt>
    <dgm:pt modelId="{0C7DFD5D-C165-4963-844A-AE92E81EDC81}" type="pres">
      <dgm:prSet presAssocID="{E208D5E5-4288-4474-BE4C-61E92F03A4F1}" presName="textRect" presStyleLbl="revTx" presStyleIdx="4" presStyleCnt="5">
        <dgm:presLayoutVars>
          <dgm:chMax val="1"/>
          <dgm:chPref val="1"/>
        </dgm:presLayoutVars>
      </dgm:prSet>
      <dgm:spPr/>
    </dgm:pt>
  </dgm:ptLst>
  <dgm:cxnLst>
    <dgm:cxn modelId="{F6781C0A-F653-462A-8093-C41BBC96AF10}" type="presOf" srcId="{786C1B64-1E81-49A3-A49B-A21A876C2F9A}" destId="{D34D58D7-DFAB-429B-B7E8-C82EC5EC7E0A}" srcOrd="0" destOrd="0" presId="urn:microsoft.com/office/officeart/2018/5/layout/IconCircleLabelList"/>
    <dgm:cxn modelId="{DE21D735-AED8-418A-93BB-C0555FCFC2D3}" srcId="{5CE414AC-A266-41BF-89AC-E06AB6F10535}" destId="{786C1B64-1E81-49A3-A49B-A21A876C2F9A}" srcOrd="1" destOrd="0" parTransId="{60386FD8-C55D-4E79-AEEE-34ED3F274F15}" sibTransId="{0EDE8124-66B1-41CF-BDD3-37B3242CDED2}"/>
    <dgm:cxn modelId="{0515F341-2302-4362-B564-E60FC28665FD}" srcId="{5CE414AC-A266-41BF-89AC-E06AB6F10535}" destId="{E208D5E5-4288-4474-BE4C-61E92F03A4F1}" srcOrd="4" destOrd="0" parTransId="{A8DD81F2-E25B-48D5-B775-07F91CD7078D}" sibTransId="{1A610B37-581B-4916-874B-F393856BE380}"/>
    <dgm:cxn modelId="{F79BC54A-C045-4897-8D65-516A72E93A97}" type="presOf" srcId="{FFDB6FE7-9394-44A0-BE4A-684D6E064E27}" destId="{011DD15C-BB07-418D-8E60-2D0CBEC1ADAE}" srcOrd="0" destOrd="0" presId="urn:microsoft.com/office/officeart/2018/5/layout/IconCircleLabelList"/>
    <dgm:cxn modelId="{A07EC46D-1AF1-4243-A1E6-46F7C010FB60}" type="presOf" srcId="{E208D5E5-4288-4474-BE4C-61E92F03A4F1}" destId="{0C7DFD5D-C165-4963-844A-AE92E81EDC81}" srcOrd="0" destOrd="0" presId="urn:microsoft.com/office/officeart/2018/5/layout/IconCircleLabelList"/>
    <dgm:cxn modelId="{A49B9D92-52E6-4EA9-9E6F-D730332A0E29}" srcId="{5CE414AC-A266-41BF-89AC-E06AB6F10535}" destId="{33417EC9-40F6-46D6-84E6-D2E4E23C9EC0}" srcOrd="2" destOrd="0" parTransId="{17B712B2-7383-4CB6-B3DA-4E71558BD5C0}" sibTransId="{F0632BFD-4CD4-4AE0-814E-758F43B32F2F}"/>
    <dgm:cxn modelId="{D0FE479B-949B-4523-AB0E-411F708D774A}" type="presOf" srcId="{9769BFFC-2B3A-46DC-AEFA-DCF1694100E1}" destId="{812077CC-6CA1-4598-A1A1-E8F1D4B18F75}" srcOrd="0" destOrd="0" presId="urn:microsoft.com/office/officeart/2018/5/layout/IconCircleLabelList"/>
    <dgm:cxn modelId="{A15B84A3-DF46-4B0F-BA00-40055D9E3BDA}" type="presOf" srcId="{33417EC9-40F6-46D6-84E6-D2E4E23C9EC0}" destId="{1E36856E-A89D-4DD5-A42D-BFA6E6F5D0BA}" srcOrd="0" destOrd="0" presId="urn:microsoft.com/office/officeart/2018/5/layout/IconCircleLabelList"/>
    <dgm:cxn modelId="{1C6471E5-6175-4E9B-BC1A-AFD42809E219}" type="presOf" srcId="{5CE414AC-A266-41BF-89AC-E06AB6F10535}" destId="{0E5FF607-C888-40D5-B9CF-A925396DBD4A}" srcOrd="0" destOrd="0" presId="urn:microsoft.com/office/officeart/2018/5/layout/IconCircleLabelList"/>
    <dgm:cxn modelId="{E35A31EE-1F2B-4543-B732-D5A065FEF3B9}" srcId="{5CE414AC-A266-41BF-89AC-E06AB6F10535}" destId="{FFDB6FE7-9394-44A0-BE4A-684D6E064E27}" srcOrd="0" destOrd="0" parTransId="{D4749268-6356-42ED-B64A-E6BA087CAA5E}" sibTransId="{B92451D7-614A-4C0F-9E97-B1A68BBA0CBA}"/>
    <dgm:cxn modelId="{166249F2-5466-4BB7-852E-504BFCA6C479}" srcId="{5CE414AC-A266-41BF-89AC-E06AB6F10535}" destId="{9769BFFC-2B3A-46DC-AEFA-DCF1694100E1}" srcOrd="3" destOrd="0" parTransId="{9164BF2D-018F-45A5-A812-4FEE9A9DA6B0}" sibTransId="{48402729-73FA-4377-9DAA-BCF175F38E29}"/>
    <dgm:cxn modelId="{C5DC33A4-FF1B-4FDA-B330-F8542527AFA6}" type="presParOf" srcId="{0E5FF607-C888-40D5-B9CF-A925396DBD4A}" destId="{40229F39-8235-4722-AFC4-F2A3E67FD492}" srcOrd="0" destOrd="0" presId="urn:microsoft.com/office/officeart/2018/5/layout/IconCircleLabelList"/>
    <dgm:cxn modelId="{75AE74A6-F53C-4BD7-B24B-297A8C599C2D}" type="presParOf" srcId="{40229F39-8235-4722-AFC4-F2A3E67FD492}" destId="{3467843A-FCA8-467B-83F6-AB94B7F53CA8}" srcOrd="0" destOrd="0" presId="urn:microsoft.com/office/officeart/2018/5/layout/IconCircleLabelList"/>
    <dgm:cxn modelId="{D5F471A4-BE06-473B-B169-3954EFAE6988}" type="presParOf" srcId="{40229F39-8235-4722-AFC4-F2A3E67FD492}" destId="{3E503000-B536-4EC3-AED8-83FA345B4B05}" srcOrd="1" destOrd="0" presId="urn:microsoft.com/office/officeart/2018/5/layout/IconCircleLabelList"/>
    <dgm:cxn modelId="{16E7D25C-C4A6-4E20-B9E3-EF9241304CBF}" type="presParOf" srcId="{40229F39-8235-4722-AFC4-F2A3E67FD492}" destId="{042E9315-37EF-4106-9575-A1A5D862ACAF}" srcOrd="2" destOrd="0" presId="urn:microsoft.com/office/officeart/2018/5/layout/IconCircleLabelList"/>
    <dgm:cxn modelId="{F441A05E-E68C-40BA-8510-550FEFE0371D}" type="presParOf" srcId="{40229F39-8235-4722-AFC4-F2A3E67FD492}" destId="{011DD15C-BB07-418D-8E60-2D0CBEC1ADAE}" srcOrd="3" destOrd="0" presId="urn:microsoft.com/office/officeart/2018/5/layout/IconCircleLabelList"/>
    <dgm:cxn modelId="{72BB6950-497F-4FFB-B395-59E036CB2A35}" type="presParOf" srcId="{0E5FF607-C888-40D5-B9CF-A925396DBD4A}" destId="{1B5CE46F-250F-47B4-9DB4-CA6E9BC1C788}" srcOrd="1" destOrd="0" presId="urn:microsoft.com/office/officeart/2018/5/layout/IconCircleLabelList"/>
    <dgm:cxn modelId="{71A580AB-5C8A-4197-AD69-E3A15B258B10}" type="presParOf" srcId="{0E5FF607-C888-40D5-B9CF-A925396DBD4A}" destId="{17CDD159-FD4F-4D92-A492-79D29DB47E10}" srcOrd="2" destOrd="0" presId="urn:microsoft.com/office/officeart/2018/5/layout/IconCircleLabelList"/>
    <dgm:cxn modelId="{BA19149D-2B28-4F02-8AFD-2AF79E18C41F}" type="presParOf" srcId="{17CDD159-FD4F-4D92-A492-79D29DB47E10}" destId="{E532352E-1E02-4AB2-BC52-0F6D60CA6315}" srcOrd="0" destOrd="0" presId="urn:microsoft.com/office/officeart/2018/5/layout/IconCircleLabelList"/>
    <dgm:cxn modelId="{D153C52B-0644-41E0-A73C-C3A4FA88F317}" type="presParOf" srcId="{17CDD159-FD4F-4D92-A492-79D29DB47E10}" destId="{14DCC0EC-FBBD-4E1E-8838-502552173669}" srcOrd="1" destOrd="0" presId="urn:microsoft.com/office/officeart/2018/5/layout/IconCircleLabelList"/>
    <dgm:cxn modelId="{A7939983-6402-418B-A321-C9B65EDDEBB2}" type="presParOf" srcId="{17CDD159-FD4F-4D92-A492-79D29DB47E10}" destId="{CB9D32D4-217C-45A5-8387-378000B2F4A4}" srcOrd="2" destOrd="0" presId="urn:microsoft.com/office/officeart/2018/5/layout/IconCircleLabelList"/>
    <dgm:cxn modelId="{B77F67F7-7D97-4439-B90E-6E203D48F0CA}" type="presParOf" srcId="{17CDD159-FD4F-4D92-A492-79D29DB47E10}" destId="{D34D58D7-DFAB-429B-B7E8-C82EC5EC7E0A}" srcOrd="3" destOrd="0" presId="urn:microsoft.com/office/officeart/2018/5/layout/IconCircleLabelList"/>
    <dgm:cxn modelId="{8F64821D-5271-4F15-B87E-34D671417572}" type="presParOf" srcId="{0E5FF607-C888-40D5-B9CF-A925396DBD4A}" destId="{9D8D3573-6463-4BD9-A4FE-7039DCD7F7F0}" srcOrd="3" destOrd="0" presId="urn:microsoft.com/office/officeart/2018/5/layout/IconCircleLabelList"/>
    <dgm:cxn modelId="{28936B10-1DE8-4708-BF96-5412E2A81620}" type="presParOf" srcId="{0E5FF607-C888-40D5-B9CF-A925396DBD4A}" destId="{ED64B233-CAE8-4BF0-B87A-43B1E44317CF}" srcOrd="4" destOrd="0" presId="urn:microsoft.com/office/officeart/2018/5/layout/IconCircleLabelList"/>
    <dgm:cxn modelId="{328C7042-91CA-4AF9-9679-89BD9701A2B7}" type="presParOf" srcId="{ED64B233-CAE8-4BF0-B87A-43B1E44317CF}" destId="{F2A4D892-DBAF-4224-887F-373DF06003A2}" srcOrd="0" destOrd="0" presId="urn:microsoft.com/office/officeart/2018/5/layout/IconCircleLabelList"/>
    <dgm:cxn modelId="{B36AA04C-569A-459B-8971-55C518472CA6}" type="presParOf" srcId="{ED64B233-CAE8-4BF0-B87A-43B1E44317CF}" destId="{175A0585-8CDD-4C3E-AF71-9F2EFE2A3A92}" srcOrd="1" destOrd="0" presId="urn:microsoft.com/office/officeart/2018/5/layout/IconCircleLabelList"/>
    <dgm:cxn modelId="{28A95C5A-4B2D-4CCE-AD8E-66796DFC55DA}" type="presParOf" srcId="{ED64B233-CAE8-4BF0-B87A-43B1E44317CF}" destId="{83E36F5F-C0E1-4D45-B02A-C97B0850E1B9}" srcOrd="2" destOrd="0" presId="urn:microsoft.com/office/officeart/2018/5/layout/IconCircleLabelList"/>
    <dgm:cxn modelId="{A6696CFC-A787-4C21-9AF3-D655C9471CDF}" type="presParOf" srcId="{ED64B233-CAE8-4BF0-B87A-43B1E44317CF}" destId="{1E36856E-A89D-4DD5-A42D-BFA6E6F5D0BA}" srcOrd="3" destOrd="0" presId="urn:microsoft.com/office/officeart/2018/5/layout/IconCircleLabelList"/>
    <dgm:cxn modelId="{B4CEAB84-6FC9-4354-8032-1879DCF97AB5}" type="presParOf" srcId="{0E5FF607-C888-40D5-B9CF-A925396DBD4A}" destId="{3EF1CB09-7642-4D7C-89DC-D21F7444B5C6}" srcOrd="5" destOrd="0" presId="urn:microsoft.com/office/officeart/2018/5/layout/IconCircleLabelList"/>
    <dgm:cxn modelId="{F7A5E2D3-C129-4C51-A059-CA0A9A483DF0}" type="presParOf" srcId="{0E5FF607-C888-40D5-B9CF-A925396DBD4A}" destId="{825F4396-5AA9-4D8A-9421-F236C93C1D94}" srcOrd="6" destOrd="0" presId="urn:microsoft.com/office/officeart/2018/5/layout/IconCircleLabelList"/>
    <dgm:cxn modelId="{96DDC134-5FFC-4617-AE19-10CAB409EE54}" type="presParOf" srcId="{825F4396-5AA9-4D8A-9421-F236C93C1D94}" destId="{4E9C6DA8-DFDC-463E-BA3D-126D15E3BE09}" srcOrd="0" destOrd="0" presId="urn:microsoft.com/office/officeart/2018/5/layout/IconCircleLabelList"/>
    <dgm:cxn modelId="{FBD54A01-52AF-417F-840F-2B9CB9A441E4}" type="presParOf" srcId="{825F4396-5AA9-4D8A-9421-F236C93C1D94}" destId="{B9159741-2C8E-4A57-B500-C3EAA216D173}" srcOrd="1" destOrd="0" presId="urn:microsoft.com/office/officeart/2018/5/layout/IconCircleLabelList"/>
    <dgm:cxn modelId="{9B9581CD-3A6A-46CD-A23B-D00F438F219B}" type="presParOf" srcId="{825F4396-5AA9-4D8A-9421-F236C93C1D94}" destId="{9E6C0F57-7512-4B93-A232-5663A8546E4B}" srcOrd="2" destOrd="0" presId="urn:microsoft.com/office/officeart/2018/5/layout/IconCircleLabelList"/>
    <dgm:cxn modelId="{6B1C1893-C092-47D0-94FA-18C5E36089D9}" type="presParOf" srcId="{825F4396-5AA9-4D8A-9421-F236C93C1D94}" destId="{812077CC-6CA1-4598-A1A1-E8F1D4B18F75}" srcOrd="3" destOrd="0" presId="urn:microsoft.com/office/officeart/2018/5/layout/IconCircleLabelList"/>
    <dgm:cxn modelId="{071C8722-A144-42E1-843C-657639E58989}" type="presParOf" srcId="{0E5FF607-C888-40D5-B9CF-A925396DBD4A}" destId="{29E01FDD-8502-40A7-AF7D-9210CC16B495}" srcOrd="7" destOrd="0" presId="urn:microsoft.com/office/officeart/2018/5/layout/IconCircleLabelList"/>
    <dgm:cxn modelId="{45C84B02-06F5-4CC6-9298-87D440727B19}" type="presParOf" srcId="{0E5FF607-C888-40D5-B9CF-A925396DBD4A}" destId="{F3773FE3-FC65-4121-94C1-BBFBE2F5771D}" srcOrd="8" destOrd="0" presId="urn:microsoft.com/office/officeart/2018/5/layout/IconCircleLabelList"/>
    <dgm:cxn modelId="{F4113403-FC10-4BB3-B334-AA4C99A4A591}" type="presParOf" srcId="{F3773FE3-FC65-4121-94C1-BBFBE2F5771D}" destId="{A3D23420-A651-4F70-BCD7-A2280AB3775F}" srcOrd="0" destOrd="0" presId="urn:microsoft.com/office/officeart/2018/5/layout/IconCircleLabelList"/>
    <dgm:cxn modelId="{22DF6D33-69F2-4407-A275-12596C850BCE}" type="presParOf" srcId="{F3773FE3-FC65-4121-94C1-BBFBE2F5771D}" destId="{D75D9270-F16B-4797-88C5-353F71EDE609}" srcOrd="1" destOrd="0" presId="urn:microsoft.com/office/officeart/2018/5/layout/IconCircleLabelList"/>
    <dgm:cxn modelId="{EE0FCB67-5E3F-4443-AB96-7C6F2619D4E1}" type="presParOf" srcId="{F3773FE3-FC65-4121-94C1-BBFBE2F5771D}" destId="{568273D7-E0DF-43FF-B4AF-61F5AA44911A}" srcOrd="2" destOrd="0" presId="urn:microsoft.com/office/officeart/2018/5/layout/IconCircleLabelList"/>
    <dgm:cxn modelId="{B0747B63-31B2-41E3-B801-57F61AA3B04E}" type="presParOf" srcId="{F3773FE3-FC65-4121-94C1-BBFBE2F5771D}" destId="{0C7DFD5D-C165-4963-844A-AE92E81EDC8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F7BC81-56A2-4CF2-877A-466DD33E0BAB}"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0EB2F1C9-1754-47C4-9572-8E5584BDF1A5}">
      <dgm:prSet/>
      <dgm:spPr/>
      <dgm:t>
        <a:bodyPr/>
        <a:lstStyle/>
        <a:p>
          <a:pPr>
            <a:lnSpc>
              <a:spcPct val="100000"/>
            </a:lnSpc>
            <a:defRPr cap="all"/>
          </a:pPr>
          <a:r>
            <a:rPr lang="en-GB"/>
            <a:t>Processes are “generally " closed and scaled up</a:t>
          </a:r>
          <a:endParaRPr lang="en-US" dirty="0"/>
        </a:p>
      </dgm:t>
    </dgm:pt>
    <dgm:pt modelId="{75197BBE-121D-411E-8C63-23C28BE4FA14}" type="parTrans" cxnId="{13CAB769-BF07-49C6-91E8-0C12532E98D0}">
      <dgm:prSet/>
      <dgm:spPr/>
      <dgm:t>
        <a:bodyPr/>
        <a:lstStyle/>
        <a:p>
          <a:endParaRPr lang="en-US"/>
        </a:p>
      </dgm:t>
    </dgm:pt>
    <dgm:pt modelId="{81281048-2A22-44AC-91CD-B34D2ABCEA7C}" type="sibTrans" cxnId="{13CAB769-BF07-49C6-91E8-0C12532E98D0}">
      <dgm:prSet/>
      <dgm:spPr/>
      <dgm:t>
        <a:bodyPr/>
        <a:lstStyle/>
        <a:p>
          <a:endParaRPr lang="en-US"/>
        </a:p>
      </dgm:t>
    </dgm:pt>
    <dgm:pt modelId="{72C14B69-4D4D-4844-9A9B-508F916D3EB9}">
      <dgm:prSet/>
      <dgm:spPr/>
      <dgm:t>
        <a:bodyPr/>
        <a:lstStyle/>
        <a:p>
          <a:pPr>
            <a:lnSpc>
              <a:spcPct val="100000"/>
            </a:lnSpc>
            <a:defRPr cap="all"/>
          </a:pPr>
          <a:r>
            <a:rPr lang="en-GB" dirty="0"/>
            <a:t>Data recorded in approved and version-controlled batch records and all raw data attached </a:t>
          </a:r>
          <a:endParaRPr lang="en-US" dirty="0"/>
        </a:p>
      </dgm:t>
    </dgm:pt>
    <dgm:pt modelId="{C77ABEBF-3F9C-4C61-BAD0-EB9063F2CC22}" type="parTrans" cxnId="{8D68EF57-60C4-423D-BD7B-F63144B46683}">
      <dgm:prSet/>
      <dgm:spPr/>
      <dgm:t>
        <a:bodyPr/>
        <a:lstStyle/>
        <a:p>
          <a:endParaRPr lang="en-US"/>
        </a:p>
      </dgm:t>
    </dgm:pt>
    <dgm:pt modelId="{2438BC67-B511-438E-B3E2-244A595C3FAE}" type="sibTrans" cxnId="{8D68EF57-60C4-423D-BD7B-F63144B46683}">
      <dgm:prSet/>
      <dgm:spPr/>
      <dgm:t>
        <a:bodyPr/>
        <a:lstStyle/>
        <a:p>
          <a:endParaRPr lang="en-US"/>
        </a:p>
      </dgm:t>
    </dgm:pt>
    <dgm:pt modelId="{84FF0082-550F-4628-9C71-EB3971979ECF}">
      <dgm:prSet/>
      <dgm:spPr/>
      <dgm:t>
        <a:bodyPr/>
        <a:lstStyle/>
        <a:p>
          <a:pPr>
            <a:lnSpc>
              <a:spcPct val="100000"/>
            </a:lnSpc>
            <a:defRPr cap="all"/>
          </a:pPr>
          <a:r>
            <a:rPr lang="en-GB" dirty="0"/>
            <a:t>Data traceability is of paramount importance</a:t>
          </a:r>
          <a:endParaRPr lang="en-US" dirty="0"/>
        </a:p>
      </dgm:t>
    </dgm:pt>
    <dgm:pt modelId="{66952295-A2A3-44AB-991A-860AF53AA2CA}" type="parTrans" cxnId="{515EE8A4-25D4-4A33-8871-EC3A1B777BF5}">
      <dgm:prSet/>
      <dgm:spPr/>
      <dgm:t>
        <a:bodyPr/>
        <a:lstStyle/>
        <a:p>
          <a:endParaRPr lang="en-US"/>
        </a:p>
      </dgm:t>
    </dgm:pt>
    <dgm:pt modelId="{E255D608-E360-43A9-A671-4025690D7C77}" type="sibTrans" cxnId="{515EE8A4-25D4-4A33-8871-EC3A1B777BF5}">
      <dgm:prSet/>
      <dgm:spPr/>
      <dgm:t>
        <a:bodyPr/>
        <a:lstStyle/>
        <a:p>
          <a:endParaRPr lang="en-US"/>
        </a:p>
      </dgm:t>
    </dgm:pt>
    <dgm:pt modelId="{876F8A4E-FB41-47F6-B8BD-7B8CFFE0C9EE}">
      <dgm:prSet/>
      <dgm:spPr/>
      <dgm:t>
        <a:bodyPr/>
        <a:lstStyle/>
        <a:p>
          <a:pPr>
            <a:lnSpc>
              <a:spcPct val="100000"/>
            </a:lnSpc>
            <a:defRPr cap="all"/>
          </a:pPr>
          <a:r>
            <a:rPr lang="en-GB" dirty="0"/>
            <a:t>Raw materials are tested and released </a:t>
          </a:r>
          <a:endParaRPr lang="en-US" dirty="0"/>
        </a:p>
      </dgm:t>
    </dgm:pt>
    <dgm:pt modelId="{A16E3A71-C79B-456C-B6EA-ABE563825686}" type="parTrans" cxnId="{FBA8226F-A7BB-4133-A9D5-09A14599E15A}">
      <dgm:prSet/>
      <dgm:spPr/>
      <dgm:t>
        <a:bodyPr/>
        <a:lstStyle/>
        <a:p>
          <a:endParaRPr lang="en-US"/>
        </a:p>
      </dgm:t>
    </dgm:pt>
    <dgm:pt modelId="{F9625242-1E70-4F10-A46C-DBCC2ADA6E02}" type="sibTrans" cxnId="{FBA8226F-A7BB-4133-A9D5-09A14599E15A}">
      <dgm:prSet/>
      <dgm:spPr/>
      <dgm:t>
        <a:bodyPr/>
        <a:lstStyle/>
        <a:p>
          <a:endParaRPr lang="en-US"/>
        </a:p>
      </dgm:t>
    </dgm:pt>
    <dgm:pt modelId="{D964296C-CE3B-492F-AB31-3B929D39F5D0}">
      <dgm:prSet/>
      <dgm:spPr/>
      <dgm:t>
        <a:bodyPr/>
        <a:lstStyle/>
        <a:p>
          <a:pPr>
            <a:lnSpc>
              <a:spcPct val="100000"/>
            </a:lnSpc>
            <a:defRPr cap="all"/>
          </a:pPr>
          <a:r>
            <a:rPr lang="en-GB" dirty="0"/>
            <a:t>GMP reagents (More expensive)</a:t>
          </a:r>
          <a:endParaRPr lang="en-US" dirty="0"/>
        </a:p>
      </dgm:t>
    </dgm:pt>
    <dgm:pt modelId="{D3DBB633-9EBC-429C-B22D-32D175FB6D37}" type="parTrans" cxnId="{EAB99727-2D23-4775-A040-2E9456490330}">
      <dgm:prSet/>
      <dgm:spPr/>
      <dgm:t>
        <a:bodyPr/>
        <a:lstStyle/>
        <a:p>
          <a:endParaRPr lang="en-US"/>
        </a:p>
      </dgm:t>
    </dgm:pt>
    <dgm:pt modelId="{68E381BA-4ACF-4707-A621-C18592D58ED8}" type="sibTrans" cxnId="{EAB99727-2D23-4775-A040-2E9456490330}">
      <dgm:prSet/>
      <dgm:spPr/>
      <dgm:t>
        <a:bodyPr/>
        <a:lstStyle/>
        <a:p>
          <a:endParaRPr lang="en-US"/>
        </a:p>
      </dgm:t>
    </dgm:pt>
    <dgm:pt modelId="{F6AEB1E7-DFC0-4661-A25E-8F51942D0BF0}" type="pres">
      <dgm:prSet presAssocID="{F4F7BC81-56A2-4CF2-877A-466DD33E0BAB}" presName="root" presStyleCnt="0">
        <dgm:presLayoutVars>
          <dgm:dir/>
          <dgm:resizeHandles val="exact"/>
        </dgm:presLayoutVars>
      </dgm:prSet>
      <dgm:spPr/>
    </dgm:pt>
    <dgm:pt modelId="{14601C36-B5DA-498A-A7DF-65AA85A80DD0}" type="pres">
      <dgm:prSet presAssocID="{0EB2F1C9-1754-47C4-9572-8E5584BDF1A5}" presName="compNode" presStyleCnt="0"/>
      <dgm:spPr/>
    </dgm:pt>
    <dgm:pt modelId="{2D8CBAC7-78E5-4F77-B4C1-F5D88916FE51}" type="pres">
      <dgm:prSet presAssocID="{0EB2F1C9-1754-47C4-9572-8E5584BDF1A5}" presName="iconBgRect" presStyleLbl="bgShp" presStyleIdx="0" presStyleCnt="5"/>
      <dgm:spPr/>
    </dgm:pt>
    <dgm:pt modelId="{2E381473-8D0C-4187-9E5E-AD4796E27D08}" type="pres">
      <dgm:prSet presAssocID="{0EB2F1C9-1754-47C4-9572-8E5584BDF1A5}"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ircular Flowchart"/>
        </a:ext>
      </dgm:extLst>
    </dgm:pt>
    <dgm:pt modelId="{90F87A08-DAAE-4313-B827-E4780BDCE723}" type="pres">
      <dgm:prSet presAssocID="{0EB2F1C9-1754-47C4-9572-8E5584BDF1A5}" presName="spaceRect" presStyleCnt="0"/>
      <dgm:spPr/>
    </dgm:pt>
    <dgm:pt modelId="{A9EDDF53-64A0-4219-AFE8-8570F6BB7B04}" type="pres">
      <dgm:prSet presAssocID="{0EB2F1C9-1754-47C4-9572-8E5584BDF1A5}" presName="textRect" presStyleLbl="revTx" presStyleIdx="0" presStyleCnt="5">
        <dgm:presLayoutVars>
          <dgm:chMax val="1"/>
          <dgm:chPref val="1"/>
        </dgm:presLayoutVars>
      </dgm:prSet>
      <dgm:spPr/>
    </dgm:pt>
    <dgm:pt modelId="{D27617C7-E867-45DD-AB70-78D3F23F2274}" type="pres">
      <dgm:prSet presAssocID="{81281048-2A22-44AC-91CD-B34D2ABCEA7C}" presName="sibTrans" presStyleCnt="0"/>
      <dgm:spPr/>
    </dgm:pt>
    <dgm:pt modelId="{0EB2C4AE-E4CA-4B4C-AE28-179BEAB6021F}" type="pres">
      <dgm:prSet presAssocID="{72C14B69-4D4D-4844-9A9B-508F916D3EB9}" presName="compNode" presStyleCnt="0"/>
      <dgm:spPr/>
    </dgm:pt>
    <dgm:pt modelId="{0273D20D-0A96-498E-AEE8-F360C589FA4F}" type="pres">
      <dgm:prSet presAssocID="{72C14B69-4D4D-4844-9A9B-508F916D3EB9}" presName="iconBgRect" presStyleLbl="bgShp" presStyleIdx="1" presStyleCnt="5"/>
      <dgm:spPr/>
    </dgm:pt>
    <dgm:pt modelId="{5A5349D6-C1CE-4CB0-9D88-45957F0A2B70}" type="pres">
      <dgm:prSet presAssocID="{72C14B69-4D4D-4844-9A9B-508F916D3EB9}"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876BC17E-B05A-48C7-A0C9-BF75EAD8210D}" type="pres">
      <dgm:prSet presAssocID="{72C14B69-4D4D-4844-9A9B-508F916D3EB9}" presName="spaceRect" presStyleCnt="0"/>
      <dgm:spPr/>
    </dgm:pt>
    <dgm:pt modelId="{7E2C18BF-E432-4919-B7DE-95CAB67344C1}" type="pres">
      <dgm:prSet presAssocID="{72C14B69-4D4D-4844-9A9B-508F916D3EB9}" presName="textRect" presStyleLbl="revTx" presStyleIdx="1" presStyleCnt="5">
        <dgm:presLayoutVars>
          <dgm:chMax val="1"/>
          <dgm:chPref val="1"/>
        </dgm:presLayoutVars>
      </dgm:prSet>
      <dgm:spPr/>
    </dgm:pt>
    <dgm:pt modelId="{F5449D1B-21EE-46A2-B86B-ACBD13E3367F}" type="pres">
      <dgm:prSet presAssocID="{2438BC67-B511-438E-B3E2-244A595C3FAE}" presName="sibTrans" presStyleCnt="0"/>
      <dgm:spPr/>
    </dgm:pt>
    <dgm:pt modelId="{1F18F53A-990C-49EA-878A-5E0678CB1407}" type="pres">
      <dgm:prSet presAssocID="{84FF0082-550F-4628-9C71-EB3971979ECF}" presName="compNode" presStyleCnt="0"/>
      <dgm:spPr/>
    </dgm:pt>
    <dgm:pt modelId="{E8EA972C-23D8-4E77-B698-B38D43A22247}" type="pres">
      <dgm:prSet presAssocID="{84FF0082-550F-4628-9C71-EB3971979ECF}" presName="iconBgRect" presStyleLbl="bgShp" presStyleIdx="2" presStyleCnt="5"/>
      <dgm:spPr/>
    </dgm:pt>
    <dgm:pt modelId="{ACADA725-9857-450D-B68D-4B0764508E2C}" type="pres">
      <dgm:prSet presAssocID="{84FF0082-550F-4628-9C71-EB3971979ECF}"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gnifying glass"/>
        </a:ext>
      </dgm:extLst>
    </dgm:pt>
    <dgm:pt modelId="{DAD76201-02FD-46A5-8DF9-FE9021AA128B}" type="pres">
      <dgm:prSet presAssocID="{84FF0082-550F-4628-9C71-EB3971979ECF}" presName="spaceRect" presStyleCnt="0"/>
      <dgm:spPr/>
    </dgm:pt>
    <dgm:pt modelId="{0A88D217-BF87-4845-B0AC-28C11DC9164A}" type="pres">
      <dgm:prSet presAssocID="{84FF0082-550F-4628-9C71-EB3971979ECF}" presName="textRect" presStyleLbl="revTx" presStyleIdx="2" presStyleCnt="5">
        <dgm:presLayoutVars>
          <dgm:chMax val="1"/>
          <dgm:chPref val="1"/>
        </dgm:presLayoutVars>
      </dgm:prSet>
      <dgm:spPr/>
    </dgm:pt>
    <dgm:pt modelId="{5014DD22-A684-488D-B9AE-72B667713B0C}" type="pres">
      <dgm:prSet presAssocID="{E255D608-E360-43A9-A671-4025690D7C77}" presName="sibTrans" presStyleCnt="0"/>
      <dgm:spPr/>
    </dgm:pt>
    <dgm:pt modelId="{81508785-9A0D-4FB9-BEBF-C2509B173631}" type="pres">
      <dgm:prSet presAssocID="{876F8A4E-FB41-47F6-B8BD-7B8CFFE0C9EE}" presName="compNode" presStyleCnt="0"/>
      <dgm:spPr/>
    </dgm:pt>
    <dgm:pt modelId="{0E3DB6D0-1A03-49B9-863B-19C869D152D4}" type="pres">
      <dgm:prSet presAssocID="{876F8A4E-FB41-47F6-B8BD-7B8CFFE0C9EE}" presName="iconBgRect" presStyleLbl="bgShp" presStyleIdx="3" presStyleCnt="5"/>
      <dgm:spPr/>
    </dgm:pt>
    <dgm:pt modelId="{A98E6019-A9F4-4ADC-9120-211EDAD3A646}" type="pres">
      <dgm:prSet presAssocID="{876F8A4E-FB41-47F6-B8BD-7B8CFFE0C9EE}"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est tubes"/>
        </a:ext>
      </dgm:extLst>
    </dgm:pt>
    <dgm:pt modelId="{CD2C4403-E6B7-46B2-A365-13E245F3A28E}" type="pres">
      <dgm:prSet presAssocID="{876F8A4E-FB41-47F6-B8BD-7B8CFFE0C9EE}" presName="spaceRect" presStyleCnt="0"/>
      <dgm:spPr/>
    </dgm:pt>
    <dgm:pt modelId="{873A4AD1-2542-4D9A-B1BB-1E561256065B}" type="pres">
      <dgm:prSet presAssocID="{876F8A4E-FB41-47F6-B8BD-7B8CFFE0C9EE}" presName="textRect" presStyleLbl="revTx" presStyleIdx="3" presStyleCnt="5">
        <dgm:presLayoutVars>
          <dgm:chMax val="1"/>
          <dgm:chPref val="1"/>
        </dgm:presLayoutVars>
      </dgm:prSet>
      <dgm:spPr/>
    </dgm:pt>
    <dgm:pt modelId="{921D0BF0-9480-4A3E-9975-20F9152D15C6}" type="pres">
      <dgm:prSet presAssocID="{F9625242-1E70-4F10-A46C-DBCC2ADA6E02}" presName="sibTrans" presStyleCnt="0"/>
      <dgm:spPr/>
    </dgm:pt>
    <dgm:pt modelId="{6C5B64FF-14C7-4C46-9223-285BFF067696}" type="pres">
      <dgm:prSet presAssocID="{D964296C-CE3B-492F-AB31-3B929D39F5D0}" presName="compNode" presStyleCnt="0"/>
      <dgm:spPr/>
    </dgm:pt>
    <dgm:pt modelId="{46CD9AEC-5CF6-4FD7-9D93-EA96CFFEDFE2}" type="pres">
      <dgm:prSet presAssocID="{D964296C-CE3B-492F-AB31-3B929D39F5D0}" presName="iconBgRect" presStyleLbl="bgShp" presStyleIdx="4" presStyleCnt="5"/>
      <dgm:spPr/>
    </dgm:pt>
    <dgm:pt modelId="{570705CD-6EB8-4897-8D99-945A8315AA2A}" type="pres">
      <dgm:prSet presAssocID="{D964296C-CE3B-492F-AB31-3B929D39F5D0}"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Radioactive"/>
        </a:ext>
      </dgm:extLst>
    </dgm:pt>
    <dgm:pt modelId="{7996AACE-5EE6-466F-919E-D2004CBC37AF}" type="pres">
      <dgm:prSet presAssocID="{D964296C-CE3B-492F-AB31-3B929D39F5D0}" presName="spaceRect" presStyleCnt="0"/>
      <dgm:spPr/>
    </dgm:pt>
    <dgm:pt modelId="{1A47FC0C-4572-41F3-84E4-3C5DBB234594}" type="pres">
      <dgm:prSet presAssocID="{D964296C-CE3B-492F-AB31-3B929D39F5D0}" presName="textRect" presStyleLbl="revTx" presStyleIdx="4" presStyleCnt="5">
        <dgm:presLayoutVars>
          <dgm:chMax val="1"/>
          <dgm:chPref val="1"/>
        </dgm:presLayoutVars>
      </dgm:prSet>
      <dgm:spPr/>
    </dgm:pt>
  </dgm:ptLst>
  <dgm:cxnLst>
    <dgm:cxn modelId="{49B37C07-07BD-4C00-A03F-DA8B3BD91B88}" type="presOf" srcId="{72C14B69-4D4D-4844-9A9B-508F916D3EB9}" destId="{7E2C18BF-E432-4919-B7DE-95CAB67344C1}" srcOrd="0" destOrd="0" presId="urn:microsoft.com/office/officeart/2018/5/layout/IconCircleLabelList"/>
    <dgm:cxn modelId="{EAB99727-2D23-4775-A040-2E9456490330}" srcId="{F4F7BC81-56A2-4CF2-877A-466DD33E0BAB}" destId="{D964296C-CE3B-492F-AB31-3B929D39F5D0}" srcOrd="4" destOrd="0" parTransId="{D3DBB633-9EBC-429C-B22D-32D175FB6D37}" sibTransId="{68E381BA-4ACF-4707-A621-C18592D58ED8}"/>
    <dgm:cxn modelId="{37228B2E-6F8B-4F33-95F5-B7295BEB42F4}" type="presOf" srcId="{F4F7BC81-56A2-4CF2-877A-466DD33E0BAB}" destId="{F6AEB1E7-DFC0-4661-A25E-8F51942D0BF0}" srcOrd="0" destOrd="0" presId="urn:microsoft.com/office/officeart/2018/5/layout/IconCircleLabelList"/>
    <dgm:cxn modelId="{5F534B32-5F08-4FD7-B2EF-27DC7E6CD28D}" type="presOf" srcId="{D964296C-CE3B-492F-AB31-3B929D39F5D0}" destId="{1A47FC0C-4572-41F3-84E4-3C5DBB234594}" srcOrd="0" destOrd="0" presId="urn:microsoft.com/office/officeart/2018/5/layout/IconCircleLabelList"/>
    <dgm:cxn modelId="{8D68EF57-60C4-423D-BD7B-F63144B46683}" srcId="{F4F7BC81-56A2-4CF2-877A-466DD33E0BAB}" destId="{72C14B69-4D4D-4844-9A9B-508F916D3EB9}" srcOrd="1" destOrd="0" parTransId="{C77ABEBF-3F9C-4C61-BAD0-EB9063F2CC22}" sibTransId="{2438BC67-B511-438E-B3E2-244A595C3FAE}"/>
    <dgm:cxn modelId="{59928B63-524C-434E-9DC0-1128A6AEE07A}" type="presOf" srcId="{0EB2F1C9-1754-47C4-9572-8E5584BDF1A5}" destId="{A9EDDF53-64A0-4219-AFE8-8570F6BB7B04}" srcOrd="0" destOrd="0" presId="urn:microsoft.com/office/officeart/2018/5/layout/IconCircleLabelList"/>
    <dgm:cxn modelId="{13CAB769-BF07-49C6-91E8-0C12532E98D0}" srcId="{F4F7BC81-56A2-4CF2-877A-466DD33E0BAB}" destId="{0EB2F1C9-1754-47C4-9572-8E5584BDF1A5}" srcOrd="0" destOrd="0" parTransId="{75197BBE-121D-411E-8C63-23C28BE4FA14}" sibTransId="{81281048-2A22-44AC-91CD-B34D2ABCEA7C}"/>
    <dgm:cxn modelId="{FBA8226F-A7BB-4133-A9D5-09A14599E15A}" srcId="{F4F7BC81-56A2-4CF2-877A-466DD33E0BAB}" destId="{876F8A4E-FB41-47F6-B8BD-7B8CFFE0C9EE}" srcOrd="3" destOrd="0" parTransId="{A16E3A71-C79B-456C-B6EA-ABE563825686}" sibTransId="{F9625242-1E70-4F10-A46C-DBCC2ADA6E02}"/>
    <dgm:cxn modelId="{515EE8A4-25D4-4A33-8871-EC3A1B777BF5}" srcId="{F4F7BC81-56A2-4CF2-877A-466DD33E0BAB}" destId="{84FF0082-550F-4628-9C71-EB3971979ECF}" srcOrd="2" destOrd="0" parTransId="{66952295-A2A3-44AB-991A-860AF53AA2CA}" sibTransId="{E255D608-E360-43A9-A671-4025690D7C77}"/>
    <dgm:cxn modelId="{B04683B5-6E3D-465A-9727-FDF84F8D3279}" type="presOf" srcId="{876F8A4E-FB41-47F6-B8BD-7B8CFFE0C9EE}" destId="{873A4AD1-2542-4D9A-B1BB-1E561256065B}" srcOrd="0" destOrd="0" presId="urn:microsoft.com/office/officeart/2018/5/layout/IconCircleLabelList"/>
    <dgm:cxn modelId="{9AF509D6-ADEF-432A-AAA3-1B9A9780E60B}" type="presOf" srcId="{84FF0082-550F-4628-9C71-EB3971979ECF}" destId="{0A88D217-BF87-4845-B0AC-28C11DC9164A}" srcOrd="0" destOrd="0" presId="urn:microsoft.com/office/officeart/2018/5/layout/IconCircleLabelList"/>
    <dgm:cxn modelId="{EE6180A4-ED0E-4586-87FD-B69639E0C8DB}" type="presParOf" srcId="{F6AEB1E7-DFC0-4661-A25E-8F51942D0BF0}" destId="{14601C36-B5DA-498A-A7DF-65AA85A80DD0}" srcOrd="0" destOrd="0" presId="urn:microsoft.com/office/officeart/2018/5/layout/IconCircleLabelList"/>
    <dgm:cxn modelId="{28176D23-E350-41B1-88F6-BD5C3B6E7A1D}" type="presParOf" srcId="{14601C36-B5DA-498A-A7DF-65AA85A80DD0}" destId="{2D8CBAC7-78E5-4F77-B4C1-F5D88916FE51}" srcOrd="0" destOrd="0" presId="urn:microsoft.com/office/officeart/2018/5/layout/IconCircleLabelList"/>
    <dgm:cxn modelId="{1A9DB750-C830-4124-A906-C71BA35DDAC1}" type="presParOf" srcId="{14601C36-B5DA-498A-A7DF-65AA85A80DD0}" destId="{2E381473-8D0C-4187-9E5E-AD4796E27D08}" srcOrd="1" destOrd="0" presId="urn:microsoft.com/office/officeart/2018/5/layout/IconCircleLabelList"/>
    <dgm:cxn modelId="{6D2CF94F-F180-480F-A1E4-568839396A68}" type="presParOf" srcId="{14601C36-B5DA-498A-A7DF-65AA85A80DD0}" destId="{90F87A08-DAAE-4313-B827-E4780BDCE723}" srcOrd="2" destOrd="0" presId="urn:microsoft.com/office/officeart/2018/5/layout/IconCircleLabelList"/>
    <dgm:cxn modelId="{C17640AA-2196-467D-99BF-28A1B1BEDD79}" type="presParOf" srcId="{14601C36-B5DA-498A-A7DF-65AA85A80DD0}" destId="{A9EDDF53-64A0-4219-AFE8-8570F6BB7B04}" srcOrd="3" destOrd="0" presId="urn:microsoft.com/office/officeart/2018/5/layout/IconCircleLabelList"/>
    <dgm:cxn modelId="{54CECF0F-8EC4-4CF4-8144-029285B112B7}" type="presParOf" srcId="{F6AEB1E7-DFC0-4661-A25E-8F51942D0BF0}" destId="{D27617C7-E867-45DD-AB70-78D3F23F2274}" srcOrd="1" destOrd="0" presId="urn:microsoft.com/office/officeart/2018/5/layout/IconCircleLabelList"/>
    <dgm:cxn modelId="{489A9F9C-F6E7-4479-8316-C0C4A853B795}" type="presParOf" srcId="{F6AEB1E7-DFC0-4661-A25E-8F51942D0BF0}" destId="{0EB2C4AE-E4CA-4B4C-AE28-179BEAB6021F}" srcOrd="2" destOrd="0" presId="urn:microsoft.com/office/officeart/2018/5/layout/IconCircleLabelList"/>
    <dgm:cxn modelId="{C1E1F920-F703-453C-965C-CD6DEAB3EB3B}" type="presParOf" srcId="{0EB2C4AE-E4CA-4B4C-AE28-179BEAB6021F}" destId="{0273D20D-0A96-498E-AEE8-F360C589FA4F}" srcOrd="0" destOrd="0" presId="urn:microsoft.com/office/officeart/2018/5/layout/IconCircleLabelList"/>
    <dgm:cxn modelId="{2925A3DE-2028-4CD6-8FAC-0806B7BFB08D}" type="presParOf" srcId="{0EB2C4AE-E4CA-4B4C-AE28-179BEAB6021F}" destId="{5A5349D6-C1CE-4CB0-9D88-45957F0A2B70}" srcOrd="1" destOrd="0" presId="urn:microsoft.com/office/officeart/2018/5/layout/IconCircleLabelList"/>
    <dgm:cxn modelId="{8125137B-A3D4-4822-A69F-3E7B1F9C3805}" type="presParOf" srcId="{0EB2C4AE-E4CA-4B4C-AE28-179BEAB6021F}" destId="{876BC17E-B05A-48C7-A0C9-BF75EAD8210D}" srcOrd="2" destOrd="0" presId="urn:microsoft.com/office/officeart/2018/5/layout/IconCircleLabelList"/>
    <dgm:cxn modelId="{506C90D9-022E-4519-8AA6-48805A194B16}" type="presParOf" srcId="{0EB2C4AE-E4CA-4B4C-AE28-179BEAB6021F}" destId="{7E2C18BF-E432-4919-B7DE-95CAB67344C1}" srcOrd="3" destOrd="0" presId="urn:microsoft.com/office/officeart/2018/5/layout/IconCircleLabelList"/>
    <dgm:cxn modelId="{5ACE74F7-1956-4140-A853-FEAB0A6974DB}" type="presParOf" srcId="{F6AEB1E7-DFC0-4661-A25E-8F51942D0BF0}" destId="{F5449D1B-21EE-46A2-B86B-ACBD13E3367F}" srcOrd="3" destOrd="0" presId="urn:microsoft.com/office/officeart/2018/5/layout/IconCircleLabelList"/>
    <dgm:cxn modelId="{4A678CD7-F92A-4F6E-87F9-3F7EAA31D7D1}" type="presParOf" srcId="{F6AEB1E7-DFC0-4661-A25E-8F51942D0BF0}" destId="{1F18F53A-990C-49EA-878A-5E0678CB1407}" srcOrd="4" destOrd="0" presId="urn:microsoft.com/office/officeart/2018/5/layout/IconCircleLabelList"/>
    <dgm:cxn modelId="{799B4E11-79EF-4DA9-85AA-262C3A3E140A}" type="presParOf" srcId="{1F18F53A-990C-49EA-878A-5E0678CB1407}" destId="{E8EA972C-23D8-4E77-B698-B38D43A22247}" srcOrd="0" destOrd="0" presId="urn:microsoft.com/office/officeart/2018/5/layout/IconCircleLabelList"/>
    <dgm:cxn modelId="{EA09E718-2A6E-4EE1-A087-5C39614A6AE4}" type="presParOf" srcId="{1F18F53A-990C-49EA-878A-5E0678CB1407}" destId="{ACADA725-9857-450D-B68D-4B0764508E2C}" srcOrd="1" destOrd="0" presId="urn:microsoft.com/office/officeart/2018/5/layout/IconCircleLabelList"/>
    <dgm:cxn modelId="{3E2F5C96-43CE-4E1A-BECE-5F8A9E456CC4}" type="presParOf" srcId="{1F18F53A-990C-49EA-878A-5E0678CB1407}" destId="{DAD76201-02FD-46A5-8DF9-FE9021AA128B}" srcOrd="2" destOrd="0" presId="urn:microsoft.com/office/officeart/2018/5/layout/IconCircleLabelList"/>
    <dgm:cxn modelId="{97E64BA9-ACC4-4D0E-A3FC-F67CBDCA6D6F}" type="presParOf" srcId="{1F18F53A-990C-49EA-878A-5E0678CB1407}" destId="{0A88D217-BF87-4845-B0AC-28C11DC9164A}" srcOrd="3" destOrd="0" presId="urn:microsoft.com/office/officeart/2018/5/layout/IconCircleLabelList"/>
    <dgm:cxn modelId="{A1300EE3-A740-4CD9-B3CF-E3534034699B}" type="presParOf" srcId="{F6AEB1E7-DFC0-4661-A25E-8F51942D0BF0}" destId="{5014DD22-A684-488D-B9AE-72B667713B0C}" srcOrd="5" destOrd="0" presId="urn:microsoft.com/office/officeart/2018/5/layout/IconCircleLabelList"/>
    <dgm:cxn modelId="{33E1E387-568F-49AF-B5FE-4E4BB789FFC8}" type="presParOf" srcId="{F6AEB1E7-DFC0-4661-A25E-8F51942D0BF0}" destId="{81508785-9A0D-4FB9-BEBF-C2509B173631}" srcOrd="6" destOrd="0" presId="urn:microsoft.com/office/officeart/2018/5/layout/IconCircleLabelList"/>
    <dgm:cxn modelId="{4CAFF0B1-6876-46C8-ACFE-F6843953F3FC}" type="presParOf" srcId="{81508785-9A0D-4FB9-BEBF-C2509B173631}" destId="{0E3DB6D0-1A03-49B9-863B-19C869D152D4}" srcOrd="0" destOrd="0" presId="urn:microsoft.com/office/officeart/2018/5/layout/IconCircleLabelList"/>
    <dgm:cxn modelId="{01B5704B-B235-4DEF-8F57-A033A7E2BEAE}" type="presParOf" srcId="{81508785-9A0D-4FB9-BEBF-C2509B173631}" destId="{A98E6019-A9F4-4ADC-9120-211EDAD3A646}" srcOrd="1" destOrd="0" presId="urn:microsoft.com/office/officeart/2018/5/layout/IconCircleLabelList"/>
    <dgm:cxn modelId="{F8117712-D750-440E-9571-71ED4E9C14F7}" type="presParOf" srcId="{81508785-9A0D-4FB9-BEBF-C2509B173631}" destId="{CD2C4403-E6B7-46B2-A365-13E245F3A28E}" srcOrd="2" destOrd="0" presId="urn:microsoft.com/office/officeart/2018/5/layout/IconCircleLabelList"/>
    <dgm:cxn modelId="{12E76F00-2C1F-4144-A508-3F44C3036B89}" type="presParOf" srcId="{81508785-9A0D-4FB9-BEBF-C2509B173631}" destId="{873A4AD1-2542-4D9A-B1BB-1E561256065B}" srcOrd="3" destOrd="0" presId="urn:microsoft.com/office/officeart/2018/5/layout/IconCircleLabelList"/>
    <dgm:cxn modelId="{36BEB446-F4E1-4240-A12D-1A657096C38F}" type="presParOf" srcId="{F6AEB1E7-DFC0-4661-A25E-8F51942D0BF0}" destId="{921D0BF0-9480-4A3E-9975-20F9152D15C6}" srcOrd="7" destOrd="0" presId="urn:microsoft.com/office/officeart/2018/5/layout/IconCircleLabelList"/>
    <dgm:cxn modelId="{404E858E-682B-4F1E-808D-62CA29B07772}" type="presParOf" srcId="{F6AEB1E7-DFC0-4661-A25E-8F51942D0BF0}" destId="{6C5B64FF-14C7-4C46-9223-285BFF067696}" srcOrd="8" destOrd="0" presId="urn:microsoft.com/office/officeart/2018/5/layout/IconCircleLabelList"/>
    <dgm:cxn modelId="{D81028A6-5311-4146-AB60-78C56625DDA9}" type="presParOf" srcId="{6C5B64FF-14C7-4C46-9223-285BFF067696}" destId="{46CD9AEC-5CF6-4FD7-9D93-EA96CFFEDFE2}" srcOrd="0" destOrd="0" presId="urn:microsoft.com/office/officeart/2018/5/layout/IconCircleLabelList"/>
    <dgm:cxn modelId="{6D43D71E-DA18-4614-80E0-D4BF3D0EDEF9}" type="presParOf" srcId="{6C5B64FF-14C7-4C46-9223-285BFF067696}" destId="{570705CD-6EB8-4897-8D99-945A8315AA2A}" srcOrd="1" destOrd="0" presId="urn:microsoft.com/office/officeart/2018/5/layout/IconCircleLabelList"/>
    <dgm:cxn modelId="{3E6C16FC-BBA0-4CBF-917A-56830BFDD836}" type="presParOf" srcId="{6C5B64FF-14C7-4C46-9223-285BFF067696}" destId="{7996AACE-5EE6-466F-919E-D2004CBC37AF}" srcOrd="2" destOrd="0" presId="urn:microsoft.com/office/officeart/2018/5/layout/IconCircleLabelList"/>
    <dgm:cxn modelId="{5F0AB0E0-D9AF-4142-A686-3BC409293A73}" type="presParOf" srcId="{6C5B64FF-14C7-4C46-9223-285BFF067696}" destId="{1A47FC0C-4572-41F3-84E4-3C5DBB23459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81FBCC-76CA-48CB-881A-532E1341E46D}" type="doc">
      <dgm:prSet loTypeId="urn:microsoft.com/office/officeart/2005/8/layout/chart3" loCatId="cycle" qsTypeId="urn:microsoft.com/office/officeart/2005/8/quickstyle/3d5" qsCatId="3D" csTypeId="urn:microsoft.com/office/officeart/2005/8/colors/colorful1" csCatId="colorful" phldr="1"/>
      <dgm:spPr/>
      <dgm:t>
        <a:bodyPr/>
        <a:lstStyle/>
        <a:p>
          <a:endParaRPr lang="en-GB"/>
        </a:p>
      </dgm:t>
    </dgm:pt>
    <dgm:pt modelId="{B0581059-EEA7-C84E-B03F-2CA7F53B7671}">
      <dgm:prSet/>
      <dgm:spPr/>
      <dgm:t>
        <a:bodyPr/>
        <a:lstStyle/>
        <a:p>
          <a:r>
            <a:rPr lang="en-GB" b="1" dirty="0">
              <a:latin typeface="Arial" panose="020B0604020202020204" pitchFamily="34" charset="0"/>
              <a:cs typeface="Arial" panose="020B0604020202020204" pitchFamily="34" charset="0"/>
            </a:rPr>
            <a:t>Process Design </a:t>
          </a:r>
        </a:p>
      </dgm:t>
    </dgm:pt>
    <dgm:pt modelId="{CBD3D75D-CC25-D147-8DCF-F915D18B7905}" type="parTrans" cxnId="{8652B59C-C79F-334D-A3D3-0012D175ABB4}">
      <dgm:prSet/>
      <dgm:spPr/>
      <dgm:t>
        <a:bodyPr/>
        <a:lstStyle/>
        <a:p>
          <a:endParaRPr lang="en-GB"/>
        </a:p>
      </dgm:t>
    </dgm:pt>
    <dgm:pt modelId="{AA74CFCB-F457-F345-8011-76CBD067D934}" type="sibTrans" cxnId="{8652B59C-C79F-334D-A3D3-0012D175ABB4}">
      <dgm:prSet/>
      <dgm:spPr/>
      <dgm:t>
        <a:bodyPr/>
        <a:lstStyle/>
        <a:p>
          <a:endParaRPr lang="en-GB"/>
        </a:p>
      </dgm:t>
    </dgm:pt>
    <dgm:pt modelId="{00093E6A-8CA9-4FE1-8A83-27174173A348}">
      <dgm:prSet phldrT="[Text]"/>
      <dgm:spPr/>
      <dgm:t>
        <a:bodyPr/>
        <a:lstStyle/>
        <a:p>
          <a:r>
            <a:rPr lang="en-GB" dirty="0">
              <a:latin typeface="Arial" panose="020B0604020202020204" pitchFamily="34" charset="0"/>
              <a:cs typeface="Arial" panose="020B0604020202020204" pitchFamily="34" charset="0"/>
            </a:rPr>
            <a:t>Process Monitoring </a:t>
          </a:r>
          <a:r>
            <a:rPr lang="en-GB" dirty="0"/>
            <a:t>		</a:t>
          </a:r>
        </a:p>
      </dgm:t>
    </dgm:pt>
    <dgm:pt modelId="{8D424B35-1DAF-483C-94BD-E43701744791}" type="sibTrans" cxnId="{2A3B77EB-194E-43E7-8D9F-04016DF1FB5B}">
      <dgm:prSet/>
      <dgm:spPr/>
      <dgm:t>
        <a:bodyPr/>
        <a:lstStyle/>
        <a:p>
          <a:endParaRPr lang="en-GB"/>
        </a:p>
      </dgm:t>
    </dgm:pt>
    <dgm:pt modelId="{F425137E-ED42-4E51-9B93-107F19048919}" type="parTrans" cxnId="{2A3B77EB-194E-43E7-8D9F-04016DF1FB5B}">
      <dgm:prSet/>
      <dgm:spPr/>
      <dgm:t>
        <a:bodyPr/>
        <a:lstStyle/>
        <a:p>
          <a:endParaRPr lang="en-GB"/>
        </a:p>
      </dgm:t>
    </dgm:pt>
    <dgm:pt modelId="{396284F4-2423-4C33-8038-1D7C20F0F394}">
      <dgm:prSet phldrT="[Text]"/>
      <dgm:spPr/>
      <dgm:t>
        <a:bodyPr/>
        <a:lstStyle/>
        <a:p>
          <a:r>
            <a:rPr lang="en-GB" dirty="0">
              <a:latin typeface="Arial" panose="020B0604020202020204" pitchFamily="34" charset="0"/>
              <a:cs typeface="Arial" panose="020B0604020202020204" pitchFamily="34" charset="0"/>
            </a:rPr>
            <a:t>Process Qualification </a:t>
          </a:r>
        </a:p>
      </dgm:t>
    </dgm:pt>
    <dgm:pt modelId="{3C640188-A3B5-402E-AA7E-C1838572BE3B}" type="sibTrans" cxnId="{977A5C27-7E86-4844-A6B7-40EBE80E7DF2}">
      <dgm:prSet/>
      <dgm:spPr/>
      <dgm:t>
        <a:bodyPr/>
        <a:lstStyle/>
        <a:p>
          <a:endParaRPr lang="en-GB"/>
        </a:p>
      </dgm:t>
    </dgm:pt>
    <dgm:pt modelId="{435BCB95-E976-4447-8767-3222FB45F3A1}" type="parTrans" cxnId="{977A5C27-7E86-4844-A6B7-40EBE80E7DF2}">
      <dgm:prSet/>
      <dgm:spPr/>
      <dgm:t>
        <a:bodyPr/>
        <a:lstStyle/>
        <a:p>
          <a:endParaRPr lang="en-GB"/>
        </a:p>
      </dgm:t>
    </dgm:pt>
    <dgm:pt modelId="{9B4D4183-8FD8-4FE8-B5E0-59ABAE04A670}" type="pres">
      <dgm:prSet presAssocID="{0B81FBCC-76CA-48CB-881A-532E1341E46D}" presName="compositeShape" presStyleCnt="0">
        <dgm:presLayoutVars>
          <dgm:chMax val="7"/>
          <dgm:dir/>
          <dgm:resizeHandles val="exact"/>
        </dgm:presLayoutVars>
      </dgm:prSet>
      <dgm:spPr/>
    </dgm:pt>
    <dgm:pt modelId="{5DF242BC-D2D6-4033-B37E-609A70307874}" type="pres">
      <dgm:prSet presAssocID="{0B81FBCC-76CA-48CB-881A-532E1341E46D}" presName="wedge1" presStyleLbl="node1" presStyleIdx="0" presStyleCnt="3" custScaleX="79235" custScaleY="92226" custLinFactNeighborX="22001" custLinFactNeighborY="9081"/>
      <dgm:spPr/>
    </dgm:pt>
    <dgm:pt modelId="{351130B0-7B29-45A5-A54F-216F6D853E7F}" type="pres">
      <dgm:prSet presAssocID="{0B81FBCC-76CA-48CB-881A-532E1341E46D}" presName="wedge1Tx" presStyleLbl="node1" presStyleIdx="0" presStyleCnt="3">
        <dgm:presLayoutVars>
          <dgm:chMax val="0"/>
          <dgm:chPref val="0"/>
          <dgm:bulletEnabled val="1"/>
        </dgm:presLayoutVars>
      </dgm:prSet>
      <dgm:spPr/>
    </dgm:pt>
    <dgm:pt modelId="{9BA8F463-C56F-4547-BB9F-D3E35518843E}" type="pres">
      <dgm:prSet presAssocID="{0B81FBCC-76CA-48CB-881A-532E1341E46D}" presName="wedge2" presStyleLbl="node1" presStyleIdx="1" presStyleCnt="3" custLinFactNeighborX="21291" custLinFactNeighborY="5437"/>
      <dgm:spPr/>
    </dgm:pt>
    <dgm:pt modelId="{4E2B5466-3ABA-4E2B-BB84-371183D6912B}" type="pres">
      <dgm:prSet presAssocID="{0B81FBCC-76CA-48CB-881A-532E1341E46D}" presName="wedge2Tx" presStyleLbl="node1" presStyleIdx="1" presStyleCnt="3">
        <dgm:presLayoutVars>
          <dgm:chMax val="0"/>
          <dgm:chPref val="0"/>
          <dgm:bulletEnabled val="1"/>
        </dgm:presLayoutVars>
      </dgm:prSet>
      <dgm:spPr/>
    </dgm:pt>
    <dgm:pt modelId="{74EE1EF3-66F7-4C7F-8501-1609EABA6217}" type="pres">
      <dgm:prSet presAssocID="{0B81FBCC-76CA-48CB-881A-532E1341E46D}" presName="wedge3" presStyleLbl="node1" presStyleIdx="2" presStyleCnt="3" custLinFactNeighborX="19267" custLinFactNeighborY="4479"/>
      <dgm:spPr/>
    </dgm:pt>
    <dgm:pt modelId="{34BE9EC7-A8B2-4F5C-A592-6D58C9CC8877}" type="pres">
      <dgm:prSet presAssocID="{0B81FBCC-76CA-48CB-881A-532E1341E46D}" presName="wedge3Tx" presStyleLbl="node1" presStyleIdx="2" presStyleCnt="3">
        <dgm:presLayoutVars>
          <dgm:chMax val="0"/>
          <dgm:chPref val="0"/>
          <dgm:bulletEnabled val="1"/>
        </dgm:presLayoutVars>
      </dgm:prSet>
      <dgm:spPr/>
    </dgm:pt>
  </dgm:ptLst>
  <dgm:cxnLst>
    <dgm:cxn modelId="{811A6709-6E4E-4649-8244-E59F7DF650C2}" type="presOf" srcId="{B0581059-EEA7-C84E-B03F-2CA7F53B7671}" destId="{34BE9EC7-A8B2-4F5C-A592-6D58C9CC8877}" srcOrd="1" destOrd="0" presId="urn:microsoft.com/office/officeart/2005/8/layout/chart3"/>
    <dgm:cxn modelId="{F3F9251A-4559-9541-A934-3312E70990AE}" type="presOf" srcId="{B0581059-EEA7-C84E-B03F-2CA7F53B7671}" destId="{74EE1EF3-66F7-4C7F-8501-1609EABA6217}" srcOrd="0" destOrd="0" presId="urn:microsoft.com/office/officeart/2005/8/layout/chart3"/>
    <dgm:cxn modelId="{977A5C27-7E86-4844-A6B7-40EBE80E7DF2}" srcId="{0B81FBCC-76CA-48CB-881A-532E1341E46D}" destId="{396284F4-2423-4C33-8038-1D7C20F0F394}" srcOrd="0" destOrd="0" parTransId="{435BCB95-E976-4447-8767-3222FB45F3A1}" sibTransId="{3C640188-A3B5-402E-AA7E-C1838572BE3B}"/>
    <dgm:cxn modelId="{494FEA6D-C803-054C-9E96-142FFC7B9E94}" type="presOf" srcId="{396284F4-2423-4C33-8038-1D7C20F0F394}" destId="{5DF242BC-D2D6-4033-B37E-609A70307874}" srcOrd="0" destOrd="0" presId="urn:microsoft.com/office/officeart/2005/8/layout/chart3"/>
    <dgm:cxn modelId="{FE7F4080-9832-4D48-9D3A-0A4DC9F70A9B}" type="presOf" srcId="{00093E6A-8CA9-4FE1-8A83-27174173A348}" destId="{4E2B5466-3ABA-4E2B-BB84-371183D6912B}" srcOrd="1" destOrd="0" presId="urn:microsoft.com/office/officeart/2005/8/layout/chart3"/>
    <dgm:cxn modelId="{8652B59C-C79F-334D-A3D3-0012D175ABB4}" srcId="{0B81FBCC-76CA-48CB-881A-532E1341E46D}" destId="{B0581059-EEA7-C84E-B03F-2CA7F53B7671}" srcOrd="2" destOrd="0" parTransId="{CBD3D75D-CC25-D147-8DCF-F915D18B7905}" sibTransId="{AA74CFCB-F457-F345-8011-76CBD067D934}"/>
    <dgm:cxn modelId="{4817D0A6-7452-F64D-B227-83D6D3CE7C3A}" type="presOf" srcId="{00093E6A-8CA9-4FE1-8A83-27174173A348}" destId="{9BA8F463-C56F-4547-BB9F-D3E35518843E}" srcOrd="0" destOrd="0" presId="urn:microsoft.com/office/officeart/2005/8/layout/chart3"/>
    <dgm:cxn modelId="{EDDBCEC0-6E54-8246-833B-1C240C2E63D6}" type="presOf" srcId="{396284F4-2423-4C33-8038-1D7C20F0F394}" destId="{351130B0-7B29-45A5-A54F-216F6D853E7F}" srcOrd="1" destOrd="0" presId="urn:microsoft.com/office/officeart/2005/8/layout/chart3"/>
    <dgm:cxn modelId="{823E18DE-5DCD-494E-9982-0209038D3FB2}" type="presOf" srcId="{0B81FBCC-76CA-48CB-881A-532E1341E46D}" destId="{9B4D4183-8FD8-4FE8-B5E0-59ABAE04A670}" srcOrd="0" destOrd="0" presId="urn:microsoft.com/office/officeart/2005/8/layout/chart3"/>
    <dgm:cxn modelId="{2A3B77EB-194E-43E7-8D9F-04016DF1FB5B}" srcId="{0B81FBCC-76CA-48CB-881A-532E1341E46D}" destId="{00093E6A-8CA9-4FE1-8A83-27174173A348}" srcOrd="1" destOrd="0" parTransId="{F425137E-ED42-4E51-9B93-107F19048919}" sibTransId="{8D424B35-1DAF-483C-94BD-E43701744791}"/>
    <dgm:cxn modelId="{616CA752-7F2D-405A-994F-8E15DF2328AA}" type="presParOf" srcId="{9B4D4183-8FD8-4FE8-B5E0-59ABAE04A670}" destId="{5DF242BC-D2D6-4033-B37E-609A70307874}" srcOrd="0" destOrd="0" presId="urn:microsoft.com/office/officeart/2005/8/layout/chart3"/>
    <dgm:cxn modelId="{C4AD8C33-AC73-42B5-88B1-74D18F77FF02}" type="presParOf" srcId="{9B4D4183-8FD8-4FE8-B5E0-59ABAE04A670}" destId="{351130B0-7B29-45A5-A54F-216F6D853E7F}" srcOrd="1" destOrd="0" presId="urn:microsoft.com/office/officeart/2005/8/layout/chart3"/>
    <dgm:cxn modelId="{B39234CD-FFF6-4656-808F-0D52BF488D94}" type="presParOf" srcId="{9B4D4183-8FD8-4FE8-B5E0-59ABAE04A670}" destId="{9BA8F463-C56F-4547-BB9F-D3E35518843E}" srcOrd="2" destOrd="0" presId="urn:microsoft.com/office/officeart/2005/8/layout/chart3"/>
    <dgm:cxn modelId="{2891F9C3-7287-47C2-939B-DE232A5F07B6}" type="presParOf" srcId="{9B4D4183-8FD8-4FE8-B5E0-59ABAE04A670}" destId="{4E2B5466-3ABA-4E2B-BB84-371183D6912B}" srcOrd="3" destOrd="0" presId="urn:microsoft.com/office/officeart/2005/8/layout/chart3"/>
    <dgm:cxn modelId="{8FE4AFCA-3990-4415-B6BE-28393521FBA0}" type="presParOf" srcId="{9B4D4183-8FD8-4FE8-B5E0-59ABAE04A670}" destId="{74EE1EF3-66F7-4C7F-8501-1609EABA6217}" srcOrd="4" destOrd="0" presId="urn:microsoft.com/office/officeart/2005/8/layout/chart3"/>
    <dgm:cxn modelId="{46B368CD-3B9B-4F54-9EB4-343AEEFEEB0E}" type="presParOf" srcId="{9B4D4183-8FD8-4FE8-B5E0-59ABAE04A670}" destId="{34BE9EC7-A8B2-4F5C-A592-6D58C9CC8877}"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2D0678-E0C9-4895-BA72-7BB96C185A17}"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8F56B498-D455-48B1-BD87-65AE9062D6A5}">
      <dgm:prSet/>
      <dgm:spPr/>
      <dgm:t>
        <a:bodyPr/>
        <a:lstStyle/>
        <a:p>
          <a:r>
            <a:rPr lang="en-GB" dirty="0"/>
            <a:t>Honest communication between teams</a:t>
          </a:r>
          <a:endParaRPr lang="en-US" dirty="0"/>
        </a:p>
      </dgm:t>
    </dgm:pt>
    <dgm:pt modelId="{5B9B78AC-A9AA-42AB-BB3B-3A5E2B51F680}" type="parTrans" cxnId="{0822F6CA-48FC-419B-BD43-10D614D71F5C}">
      <dgm:prSet/>
      <dgm:spPr/>
      <dgm:t>
        <a:bodyPr/>
        <a:lstStyle/>
        <a:p>
          <a:endParaRPr lang="en-US"/>
        </a:p>
      </dgm:t>
    </dgm:pt>
    <dgm:pt modelId="{9E7487BE-6438-435F-AA92-89B77BE722E7}" type="sibTrans" cxnId="{0822F6CA-48FC-419B-BD43-10D614D71F5C}">
      <dgm:prSet phldrT="1" phldr="0"/>
      <dgm:spPr/>
      <dgm:t>
        <a:bodyPr/>
        <a:lstStyle/>
        <a:p>
          <a:r>
            <a:rPr lang="en-US"/>
            <a:t>1</a:t>
          </a:r>
        </a:p>
      </dgm:t>
    </dgm:pt>
    <dgm:pt modelId="{EF9FEFC8-5312-42A6-990D-53D86C61E8C0}">
      <dgm:prSet/>
      <dgm:spPr/>
      <dgm:t>
        <a:bodyPr/>
        <a:lstStyle/>
        <a:p>
          <a:r>
            <a:rPr lang="en-GB" dirty="0"/>
            <a:t>Feasibility          </a:t>
          </a:r>
        </a:p>
        <a:p>
          <a:r>
            <a:rPr lang="en-GB" dirty="0"/>
            <a:t>Gap Analysis and risk assessment of the research process</a:t>
          </a:r>
          <a:endParaRPr lang="en-US" dirty="0"/>
        </a:p>
      </dgm:t>
    </dgm:pt>
    <dgm:pt modelId="{B51D98C9-ACFD-4F6C-8472-D27531C2CE97}" type="parTrans" cxnId="{0F850622-66DD-488A-ABB7-E1AD63EFAF6A}">
      <dgm:prSet/>
      <dgm:spPr/>
      <dgm:t>
        <a:bodyPr/>
        <a:lstStyle/>
        <a:p>
          <a:endParaRPr lang="en-US"/>
        </a:p>
      </dgm:t>
    </dgm:pt>
    <dgm:pt modelId="{54F27E60-D8B2-4BBE-B24C-98FE1EA5F5F7}" type="sibTrans" cxnId="{0F850622-66DD-488A-ABB7-E1AD63EFAF6A}">
      <dgm:prSet phldrT="2" phldr="0"/>
      <dgm:spPr/>
      <dgm:t>
        <a:bodyPr/>
        <a:lstStyle/>
        <a:p>
          <a:r>
            <a:rPr lang="en-US"/>
            <a:t>2</a:t>
          </a:r>
        </a:p>
      </dgm:t>
    </dgm:pt>
    <dgm:pt modelId="{A9913BA5-FB6E-47F2-BAA5-BFF72E55FCE0}">
      <dgm:prSet/>
      <dgm:spPr/>
      <dgm:t>
        <a:bodyPr/>
        <a:lstStyle/>
        <a:p>
          <a:r>
            <a:rPr lang="en-GB"/>
            <a:t>Determine responsibilities for each group and individuals </a:t>
          </a:r>
          <a:endParaRPr lang="en-US"/>
        </a:p>
      </dgm:t>
    </dgm:pt>
    <dgm:pt modelId="{6E74D15E-B88F-4441-B723-9C8EA73075A6}" type="parTrans" cxnId="{599CC50B-B72D-4E3F-BCBB-F49A4F3D8CD0}">
      <dgm:prSet/>
      <dgm:spPr/>
      <dgm:t>
        <a:bodyPr/>
        <a:lstStyle/>
        <a:p>
          <a:endParaRPr lang="en-US"/>
        </a:p>
      </dgm:t>
    </dgm:pt>
    <dgm:pt modelId="{22B8A25C-E8B1-4D64-B0F9-37CA420FAB82}" type="sibTrans" cxnId="{599CC50B-B72D-4E3F-BCBB-F49A4F3D8CD0}">
      <dgm:prSet phldrT="3" phldr="0"/>
      <dgm:spPr/>
      <dgm:t>
        <a:bodyPr/>
        <a:lstStyle/>
        <a:p>
          <a:r>
            <a:rPr lang="en-US"/>
            <a:t>3</a:t>
          </a:r>
        </a:p>
      </dgm:t>
    </dgm:pt>
    <dgm:pt modelId="{62CA8E7D-027D-4949-B78D-284178A4BF8A}">
      <dgm:prSet/>
      <dgm:spPr/>
      <dgm:t>
        <a:bodyPr/>
        <a:lstStyle/>
        <a:p>
          <a:r>
            <a:rPr lang="en-GB" u="sng"/>
            <a:t>Process-Specific stages </a:t>
          </a:r>
          <a:endParaRPr lang="en-US"/>
        </a:p>
      </dgm:t>
    </dgm:pt>
    <dgm:pt modelId="{8A0B07A7-B5D6-4CDE-B9D0-4E3B6FAFF129}" type="parTrans" cxnId="{1E562304-6157-4F2E-8209-8FEE4D0540AA}">
      <dgm:prSet/>
      <dgm:spPr/>
      <dgm:t>
        <a:bodyPr/>
        <a:lstStyle/>
        <a:p>
          <a:endParaRPr lang="en-US"/>
        </a:p>
      </dgm:t>
    </dgm:pt>
    <dgm:pt modelId="{F573CFA7-EF50-417B-A2F5-9409736DDD26}" type="sibTrans" cxnId="{1E562304-6157-4F2E-8209-8FEE4D0540AA}">
      <dgm:prSet phldrT="4" phldr="0"/>
      <dgm:spPr/>
      <dgm:t>
        <a:bodyPr/>
        <a:lstStyle/>
        <a:p>
          <a:r>
            <a:rPr lang="en-US"/>
            <a:t>4</a:t>
          </a:r>
        </a:p>
      </dgm:t>
    </dgm:pt>
    <dgm:pt modelId="{71FF3443-13AC-49C5-9BDF-1EAED62AA0B1}">
      <dgm:prSet custT="1"/>
      <dgm:spPr/>
      <dgm:t>
        <a:bodyPr/>
        <a:lstStyle/>
        <a:p>
          <a:r>
            <a:rPr lang="en-GB" sz="1100" dirty="0"/>
            <a:t>Creating a process flow diagram</a:t>
          </a:r>
          <a:endParaRPr lang="en-US" sz="1100" dirty="0"/>
        </a:p>
      </dgm:t>
    </dgm:pt>
    <dgm:pt modelId="{3A53C41D-0C98-49D0-862B-8FCC9F790FDC}" type="parTrans" cxnId="{E4E4B167-D609-4C10-9574-055A285CDBF7}">
      <dgm:prSet/>
      <dgm:spPr/>
      <dgm:t>
        <a:bodyPr/>
        <a:lstStyle/>
        <a:p>
          <a:endParaRPr lang="en-US"/>
        </a:p>
      </dgm:t>
    </dgm:pt>
    <dgm:pt modelId="{A77BEF4A-920E-4D66-A13E-2359769BE7E2}" type="sibTrans" cxnId="{E4E4B167-D609-4C10-9574-055A285CDBF7}">
      <dgm:prSet phldrT="5" phldr="0"/>
      <dgm:spPr/>
      <dgm:t>
        <a:bodyPr/>
        <a:lstStyle/>
        <a:p>
          <a:r>
            <a:rPr lang="en-US"/>
            <a:t>5</a:t>
          </a:r>
        </a:p>
      </dgm:t>
    </dgm:pt>
    <dgm:pt modelId="{55B6B032-8398-482B-8FF2-757473E58B33}">
      <dgm:prSet/>
      <dgm:spPr/>
      <dgm:t>
        <a:bodyPr/>
        <a:lstStyle/>
        <a:p>
          <a:r>
            <a:rPr lang="en-GB" dirty="0"/>
            <a:t>Timing it right </a:t>
          </a:r>
          <a:r>
            <a:rPr lang="en-GB" i="1" dirty="0"/>
            <a:t>e.g</a:t>
          </a:r>
          <a:r>
            <a:rPr lang="en-GB" dirty="0"/>
            <a:t>. </a:t>
          </a:r>
          <a:r>
            <a:rPr lang="en-GB" i="1" dirty="0"/>
            <a:t>engineering runs</a:t>
          </a:r>
          <a:r>
            <a:rPr lang="en-GB" dirty="0"/>
            <a:t>, early planning can help avoid pitfalls</a:t>
          </a:r>
          <a:endParaRPr lang="en-US" dirty="0"/>
        </a:p>
      </dgm:t>
    </dgm:pt>
    <dgm:pt modelId="{C854E9C4-C998-4D21-953A-624E614CDCDC}" type="parTrans" cxnId="{8356187B-226E-40AC-84CE-476AE0997F49}">
      <dgm:prSet/>
      <dgm:spPr/>
      <dgm:t>
        <a:bodyPr/>
        <a:lstStyle/>
        <a:p>
          <a:endParaRPr lang="en-US"/>
        </a:p>
      </dgm:t>
    </dgm:pt>
    <dgm:pt modelId="{98319FE1-0CFD-4AA4-86DC-91134B1EB4CE}" type="sibTrans" cxnId="{8356187B-226E-40AC-84CE-476AE0997F49}">
      <dgm:prSet phldrT="6" phldr="0"/>
      <dgm:spPr/>
      <dgm:t>
        <a:bodyPr/>
        <a:lstStyle/>
        <a:p>
          <a:r>
            <a:rPr lang="en-US"/>
            <a:t>6</a:t>
          </a:r>
        </a:p>
      </dgm:t>
    </dgm:pt>
    <dgm:pt modelId="{7F833975-ABE2-4E83-93AC-4E12E5E378F0}">
      <dgm:prSet/>
      <dgm:spPr/>
      <dgm:t>
        <a:bodyPr/>
        <a:lstStyle/>
        <a:p>
          <a:r>
            <a:rPr lang="en-GB" dirty="0"/>
            <a:t>GMP management for the initiation of the process</a:t>
          </a:r>
          <a:endParaRPr lang="en-US" dirty="0"/>
        </a:p>
      </dgm:t>
    </dgm:pt>
    <dgm:pt modelId="{30707B38-1EFB-4F38-B1EF-8397775A8644}" type="parTrans" cxnId="{3E765086-78DC-4985-A630-4D463B3131C0}">
      <dgm:prSet/>
      <dgm:spPr/>
      <dgm:t>
        <a:bodyPr/>
        <a:lstStyle/>
        <a:p>
          <a:endParaRPr lang="en-US"/>
        </a:p>
      </dgm:t>
    </dgm:pt>
    <dgm:pt modelId="{94A8C7D4-BFAC-4D22-8B15-5FC1E2CC10D1}" type="sibTrans" cxnId="{3E765086-78DC-4985-A630-4D463B3131C0}">
      <dgm:prSet phldrT="7" phldr="0"/>
      <dgm:spPr/>
      <dgm:t>
        <a:bodyPr/>
        <a:lstStyle/>
        <a:p>
          <a:r>
            <a:rPr lang="en-US"/>
            <a:t>7</a:t>
          </a:r>
        </a:p>
      </dgm:t>
    </dgm:pt>
    <dgm:pt modelId="{F95276E3-124D-45DB-882D-E3880D1700E5}">
      <dgm:prSet/>
      <dgm:spPr/>
      <dgm:t>
        <a:bodyPr/>
        <a:lstStyle/>
        <a:p>
          <a:r>
            <a:rPr lang="en-GB" u="sng" dirty="0"/>
            <a:t>Personnel Specific stages</a:t>
          </a:r>
          <a:endParaRPr lang="en-US" dirty="0"/>
        </a:p>
      </dgm:t>
    </dgm:pt>
    <dgm:pt modelId="{1AB6C45B-6A90-408B-A122-659AF3E0CC7B}" type="parTrans" cxnId="{F098862B-D535-46C4-8D7F-01875C53A25E}">
      <dgm:prSet/>
      <dgm:spPr/>
      <dgm:t>
        <a:bodyPr/>
        <a:lstStyle/>
        <a:p>
          <a:endParaRPr lang="en-US"/>
        </a:p>
      </dgm:t>
    </dgm:pt>
    <dgm:pt modelId="{46E4106C-3BB5-402C-81AF-FA2FF53DF6A0}" type="sibTrans" cxnId="{F098862B-D535-46C4-8D7F-01875C53A25E}">
      <dgm:prSet phldrT="8" phldr="0"/>
      <dgm:spPr/>
      <dgm:t>
        <a:bodyPr/>
        <a:lstStyle/>
        <a:p>
          <a:r>
            <a:rPr lang="en-US"/>
            <a:t>8</a:t>
          </a:r>
        </a:p>
      </dgm:t>
    </dgm:pt>
    <dgm:pt modelId="{5F85E5C5-88D7-4D46-BDDD-F5868A81BD8C}">
      <dgm:prSet/>
      <dgm:spPr/>
      <dgm:t>
        <a:bodyPr/>
        <a:lstStyle/>
        <a:p>
          <a:r>
            <a:rPr lang="en-GB" dirty="0"/>
            <a:t>Ensuring the required knowledge and expertise is present within the team</a:t>
          </a:r>
          <a:endParaRPr lang="en-US" dirty="0"/>
        </a:p>
      </dgm:t>
    </dgm:pt>
    <dgm:pt modelId="{55BB3496-9F8E-4F4B-BF08-C28154983C21}" type="parTrans" cxnId="{332B186D-5929-4D0C-BC4E-9AA23C70BB04}">
      <dgm:prSet/>
      <dgm:spPr/>
      <dgm:t>
        <a:bodyPr/>
        <a:lstStyle/>
        <a:p>
          <a:endParaRPr lang="en-US"/>
        </a:p>
      </dgm:t>
    </dgm:pt>
    <dgm:pt modelId="{C9425354-DCD3-4235-B7B1-9668F6B0710C}" type="sibTrans" cxnId="{332B186D-5929-4D0C-BC4E-9AA23C70BB04}">
      <dgm:prSet phldrT="9" phldr="0"/>
      <dgm:spPr/>
      <dgm:t>
        <a:bodyPr/>
        <a:lstStyle/>
        <a:p>
          <a:r>
            <a:rPr lang="en-US"/>
            <a:t>9</a:t>
          </a:r>
        </a:p>
      </dgm:t>
    </dgm:pt>
    <dgm:pt modelId="{666316A2-9587-4D3C-88F3-5EBF217A88AE}">
      <dgm:prSet/>
      <dgm:spPr/>
      <dgm:t>
        <a:bodyPr/>
        <a:lstStyle/>
        <a:p>
          <a:r>
            <a:rPr lang="en-GB" dirty="0"/>
            <a:t>Training of staff to GMP standards, ensuring competency </a:t>
          </a:r>
          <a:endParaRPr lang="en-US" dirty="0"/>
        </a:p>
      </dgm:t>
    </dgm:pt>
    <dgm:pt modelId="{3660E85D-5F39-46AE-B470-EA8E2B75C496}" type="parTrans" cxnId="{779DE064-C446-4ABD-B965-B982FF00AAC9}">
      <dgm:prSet/>
      <dgm:spPr/>
      <dgm:t>
        <a:bodyPr/>
        <a:lstStyle/>
        <a:p>
          <a:endParaRPr lang="en-US"/>
        </a:p>
      </dgm:t>
    </dgm:pt>
    <dgm:pt modelId="{B8585803-D521-4813-A1B2-E9044EC44EA6}" type="sibTrans" cxnId="{779DE064-C446-4ABD-B965-B982FF00AAC9}">
      <dgm:prSet phldrT="10" phldr="0"/>
      <dgm:spPr/>
      <dgm:t>
        <a:bodyPr/>
        <a:lstStyle/>
        <a:p>
          <a:endParaRPr lang="en-US"/>
        </a:p>
      </dgm:t>
    </dgm:pt>
    <dgm:pt modelId="{BB0C9A80-E168-43B3-B34B-B0F0E52E2234}" type="pres">
      <dgm:prSet presAssocID="{612D0678-E0C9-4895-BA72-7BB96C185A17}" presName="Name0" presStyleCnt="0">
        <dgm:presLayoutVars>
          <dgm:dir/>
          <dgm:resizeHandles val="exact"/>
        </dgm:presLayoutVars>
      </dgm:prSet>
      <dgm:spPr/>
    </dgm:pt>
    <dgm:pt modelId="{E8640B54-5553-4FC7-8E9C-E9A69F12422E}" type="pres">
      <dgm:prSet presAssocID="{8F56B498-D455-48B1-BD87-65AE9062D6A5}" presName="node" presStyleLbl="node1" presStyleIdx="0" presStyleCnt="10">
        <dgm:presLayoutVars>
          <dgm:bulletEnabled val="1"/>
        </dgm:presLayoutVars>
      </dgm:prSet>
      <dgm:spPr/>
    </dgm:pt>
    <dgm:pt modelId="{BAA3835A-8AE5-458B-AA3A-B1605691B7DE}" type="pres">
      <dgm:prSet presAssocID="{9E7487BE-6438-435F-AA92-89B77BE722E7}" presName="sibTrans" presStyleLbl="sibTrans1D1" presStyleIdx="0" presStyleCnt="9"/>
      <dgm:spPr/>
    </dgm:pt>
    <dgm:pt modelId="{640CAD79-8119-4A0F-81DB-4DE9ACA22AAB}" type="pres">
      <dgm:prSet presAssocID="{9E7487BE-6438-435F-AA92-89B77BE722E7}" presName="connectorText" presStyleLbl="sibTrans1D1" presStyleIdx="0" presStyleCnt="9"/>
      <dgm:spPr/>
    </dgm:pt>
    <dgm:pt modelId="{4A1B6620-9562-45FD-B25F-150D1DD085C6}" type="pres">
      <dgm:prSet presAssocID="{EF9FEFC8-5312-42A6-990D-53D86C61E8C0}" presName="node" presStyleLbl="node1" presStyleIdx="1" presStyleCnt="10">
        <dgm:presLayoutVars>
          <dgm:bulletEnabled val="1"/>
        </dgm:presLayoutVars>
      </dgm:prSet>
      <dgm:spPr/>
    </dgm:pt>
    <dgm:pt modelId="{92AAEE3E-5F44-4319-978C-304212813922}" type="pres">
      <dgm:prSet presAssocID="{54F27E60-D8B2-4BBE-B24C-98FE1EA5F5F7}" presName="sibTrans" presStyleLbl="sibTrans1D1" presStyleIdx="1" presStyleCnt="9"/>
      <dgm:spPr/>
    </dgm:pt>
    <dgm:pt modelId="{8DBF8FFF-8BDD-4863-82BB-7BC072537419}" type="pres">
      <dgm:prSet presAssocID="{54F27E60-D8B2-4BBE-B24C-98FE1EA5F5F7}" presName="connectorText" presStyleLbl="sibTrans1D1" presStyleIdx="1" presStyleCnt="9"/>
      <dgm:spPr/>
    </dgm:pt>
    <dgm:pt modelId="{E50FA51B-E8AB-44A5-99A7-5E075C913AF4}" type="pres">
      <dgm:prSet presAssocID="{A9913BA5-FB6E-47F2-BAA5-BFF72E55FCE0}" presName="node" presStyleLbl="node1" presStyleIdx="2" presStyleCnt="10">
        <dgm:presLayoutVars>
          <dgm:bulletEnabled val="1"/>
        </dgm:presLayoutVars>
      </dgm:prSet>
      <dgm:spPr/>
    </dgm:pt>
    <dgm:pt modelId="{742B3250-31B1-4367-99B2-121DF61E61A7}" type="pres">
      <dgm:prSet presAssocID="{22B8A25C-E8B1-4D64-B0F9-37CA420FAB82}" presName="sibTrans" presStyleLbl="sibTrans1D1" presStyleIdx="2" presStyleCnt="9"/>
      <dgm:spPr/>
    </dgm:pt>
    <dgm:pt modelId="{E7490998-2DFC-44C5-806C-7F48564FA09D}" type="pres">
      <dgm:prSet presAssocID="{22B8A25C-E8B1-4D64-B0F9-37CA420FAB82}" presName="connectorText" presStyleLbl="sibTrans1D1" presStyleIdx="2" presStyleCnt="9"/>
      <dgm:spPr/>
    </dgm:pt>
    <dgm:pt modelId="{02CCD5E8-6ED2-483C-8172-A4B584849059}" type="pres">
      <dgm:prSet presAssocID="{62CA8E7D-027D-4949-B78D-284178A4BF8A}" presName="node" presStyleLbl="node1" presStyleIdx="3" presStyleCnt="10">
        <dgm:presLayoutVars>
          <dgm:bulletEnabled val="1"/>
        </dgm:presLayoutVars>
      </dgm:prSet>
      <dgm:spPr/>
    </dgm:pt>
    <dgm:pt modelId="{D88407A9-DB2A-4936-91B6-A8FFADEC8731}" type="pres">
      <dgm:prSet presAssocID="{F573CFA7-EF50-417B-A2F5-9409736DDD26}" presName="sibTrans" presStyleLbl="sibTrans1D1" presStyleIdx="3" presStyleCnt="9"/>
      <dgm:spPr/>
    </dgm:pt>
    <dgm:pt modelId="{679D02BD-7468-4BC7-A79A-47AE7DAF7057}" type="pres">
      <dgm:prSet presAssocID="{F573CFA7-EF50-417B-A2F5-9409736DDD26}" presName="connectorText" presStyleLbl="sibTrans1D1" presStyleIdx="3" presStyleCnt="9"/>
      <dgm:spPr/>
    </dgm:pt>
    <dgm:pt modelId="{948925D9-A787-42C1-AA6C-C2492D7B8F2E}" type="pres">
      <dgm:prSet presAssocID="{71FF3443-13AC-49C5-9BDF-1EAED62AA0B1}" presName="node" presStyleLbl="node1" presStyleIdx="4" presStyleCnt="10">
        <dgm:presLayoutVars>
          <dgm:bulletEnabled val="1"/>
        </dgm:presLayoutVars>
      </dgm:prSet>
      <dgm:spPr/>
    </dgm:pt>
    <dgm:pt modelId="{4A7C7453-4C95-4B2B-9FE3-9A450FF9DC25}" type="pres">
      <dgm:prSet presAssocID="{A77BEF4A-920E-4D66-A13E-2359769BE7E2}" presName="sibTrans" presStyleLbl="sibTrans1D1" presStyleIdx="4" presStyleCnt="9"/>
      <dgm:spPr/>
    </dgm:pt>
    <dgm:pt modelId="{D0242555-EFA9-43AE-81F4-50A94163E981}" type="pres">
      <dgm:prSet presAssocID="{A77BEF4A-920E-4D66-A13E-2359769BE7E2}" presName="connectorText" presStyleLbl="sibTrans1D1" presStyleIdx="4" presStyleCnt="9"/>
      <dgm:spPr/>
    </dgm:pt>
    <dgm:pt modelId="{F43E627A-72AA-4E02-8235-EC5C10E3B72A}" type="pres">
      <dgm:prSet presAssocID="{55B6B032-8398-482B-8FF2-757473E58B33}" presName="node" presStyleLbl="node1" presStyleIdx="5" presStyleCnt="10">
        <dgm:presLayoutVars>
          <dgm:bulletEnabled val="1"/>
        </dgm:presLayoutVars>
      </dgm:prSet>
      <dgm:spPr/>
    </dgm:pt>
    <dgm:pt modelId="{7D803CAC-018D-4A7C-B9CC-C383A990E383}" type="pres">
      <dgm:prSet presAssocID="{98319FE1-0CFD-4AA4-86DC-91134B1EB4CE}" presName="sibTrans" presStyleLbl="sibTrans1D1" presStyleIdx="5" presStyleCnt="9"/>
      <dgm:spPr/>
    </dgm:pt>
    <dgm:pt modelId="{0B93D23C-865F-41D4-A18D-03CC24F6E90E}" type="pres">
      <dgm:prSet presAssocID="{98319FE1-0CFD-4AA4-86DC-91134B1EB4CE}" presName="connectorText" presStyleLbl="sibTrans1D1" presStyleIdx="5" presStyleCnt="9"/>
      <dgm:spPr/>
    </dgm:pt>
    <dgm:pt modelId="{FB011E79-3CD8-4910-A859-ED0E7653FB44}" type="pres">
      <dgm:prSet presAssocID="{7F833975-ABE2-4E83-93AC-4E12E5E378F0}" presName="node" presStyleLbl="node1" presStyleIdx="6" presStyleCnt="10">
        <dgm:presLayoutVars>
          <dgm:bulletEnabled val="1"/>
        </dgm:presLayoutVars>
      </dgm:prSet>
      <dgm:spPr/>
    </dgm:pt>
    <dgm:pt modelId="{0E9E4936-7575-4C36-88C1-F5249CD77B84}" type="pres">
      <dgm:prSet presAssocID="{94A8C7D4-BFAC-4D22-8B15-5FC1E2CC10D1}" presName="sibTrans" presStyleLbl="sibTrans1D1" presStyleIdx="6" presStyleCnt="9"/>
      <dgm:spPr/>
    </dgm:pt>
    <dgm:pt modelId="{72800E65-FAD6-46C6-A1B3-9A2572D02E5B}" type="pres">
      <dgm:prSet presAssocID="{94A8C7D4-BFAC-4D22-8B15-5FC1E2CC10D1}" presName="connectorText" presStyleLbl="sibTrans1D1" presStyleIdx="6" presStyleCnt="9"/>
      <dgm:spPr/>
    </dgm:pt>
    <dgm:pt modelId="{E0B57E23-01C7-4422-8169-633F4D9F36FE}" type="pres">
      <dgm:prSet presAssocID="{F95276E3-124D-45DB-882D-E3880D1700E5}" presName="node" presStyleLbl="node1" presStyleIdx="7" presStyleCnt="10" custLinFactNeighborX="-1741" custLinFactNeighborY="-1670">
        <dgm:presLayoutVars>
          <dgm:bulletEnabled val="1"/>
        </dgm:presLayoutVars>
      </dgm:prSet>
      <dgm:spPr/>
    </dgm:pt>
    <dgm:pt modelId="{5B9A3085-5564-4369-8756-30408DCE82A7}" type="pres">
      <dgm:prSet presAssocID="{46E4106C-3BB5-402C-81AF-FA2FF53DF6A0}" presName="sibTrans" presStyleLbl="sibTrans1D1" presStyleIdx="7" presStyleCnt="9"/>
      <dgm:spPr/>
    </dgm:pt>
    <dgm:pt modelId="{37D0E2F6-97BB-4271-92F5-BD9BFEDF9C25}" type="pres">
      <dgm:prSet presAssocID="{46E4106C-3BB5-402C-81AF-FA2FF53DF6A0}" presName="connectorText" presStyleLbl="sibTrans1D1" presStyleIdx="7" presStyleCnt="9"/>
      <dgm:spPr/>
    </dgm:pt>
    <dgm:pt modelId="{D81B29EF-9835-4BCD-BB6C-0CC22C2E5649}" type="pres">
      <dgm:prSet presAssocID="{5F85E5C5-88D7-4D46-BDDD-F5868A81BD8C}" presName="node" presStyleLbl="node1" presStyleIdx="8" presStyleCnt="10" custLinFactX="23669" custLinFactNeighborX="100000" custLinFactNeighborY="-18155">
        <dgm:presLayoutVars>
          <dgm:bulletEnabled val="1"/>
        </dgm:presLayoutVars>
      </dgm:prSet>
      <dgm:spPr/>
    </dgm:pt>
    <dgm:pt modelId="{335F1E4E-D282-44DD-99AA-2B6E5A120F0C}" type="pres">
      <dgm:prSet presAssocID="{C9425354-DCD3-4235-B7B1-9668F6B0710C}" presName="sibTrans" presStyleLbl="sibTrans1D1" presStyleIdx="8" presStyleCnt="9"/>
      <dgm:spPr/>
    </dgm:pt>
    <dgm:pt modelId="{A86C1BFC-E4B3-40CB-BC1F-CE91C90E0FD3}" type="pres">
      <dgm:prSet presAssocID="{C9425354-DCD3-4235-B7B1-9668F6B0710C}" presName="connectorText" presStyleLbl="sibTrans1D1" presStyleIdx="8" presStyleCnt="9"/>
      <dgm:spPr/>
    </dgm:pt>
    <dgm:pt modelId="{18FC1424-F611-45E5-8BA3-D15B6AEAC8B8}" type="pres">
      <dgm:prSet presAssocID="{666316A2-9587-4D3C-88F3-5EBF217A88AE}" presName="node" presStyleLbl="node1" presStyleIdx="9" presStyleCnt="10" custLinFactX="-19488" custLinFactNeighborX="-100000" custLinFactNeighborY="-17087">
        <dgm:presLayoutVars>
          <dgm:bulletEnabled val="1"/>
        </dgm:presLayoutVars>
      </dgm:prSet>
      <dgm:spPr/>
    </dgm:pt>
  </dgm:ptLst>
  <dgm:cxnLst>
    <dgm:cxn modelId="{1E562304-6157-4F2E-8209-8FEE4D0540AA}" srcId="{612D0678-E0C9-4895-BA72-7BB96C185A17}" destId="{62CA8E7D-027D-4949-B78D-284178A4BF8A}" srcOrd="3" destOrd="0" parTransId="{8A0B07A7-B5D6-4CDE-B9D0-4E3B6FAFF129}" sibTransId="{F573CFA7-EF50-417B-A2F5-9409736DDD26}"/>
    <dgm:cxn modelId="{599CC50B-B72D-4E3F-BCBB-F49A4F3D8CD0}" srcId="{612D0678-E0C9-4895-BA72-7BB96C185A17}" destId="{A9913BA5-FB6E-47F2-BAA5-BFF72E55FCE0}" srcOrd="2" destOrd="0" parTransId="{6E74D15E-B88F-4441-B723-9C8EA73075A6}" sibTransId="{22B8A25C-E8B1-4D64-B0F9-37CA420FAB82}"/>
    <dgm:cxn modelId="{E87E021F-B2A3-4437-BA09-E6E91AE04C56}" type="presOf" srcId="{7F833975-ABE2-4E83-93AC-4E12E5E378F0}" destId="{FB011E79-3CD8-4910-A859-ED0E7653FB44}" srcOrd="0" destOrd="0" presId="urn:microsoft.com/office/officeart/2016/7/layout/RepeatingBendingProcessNew"/>
    <dgm:cxn modelId="{0F850622-66DD-488A-ABB7-E1AD63EFAF6A}" srcId="{612D0678-E0C9-4895-BA72-7BB96C185A17}" destId="{EF9FEFC8-5312-42A6-990D-53D86C61E8C0}" srcOrd="1" destOrd="0" parTransId="{B51D98C9-ACFD-4F6C-8472-D27531C2CE97}" sibTransId="{54F27E60-D8B2-4BBE-B24C-98FE1EA5F5F7}"/>
    <dgm:cxn modelId="{CFBA322A-FA19-4102-B8A5-F90CB412B513}" type="presOf" srcId="{46E4106C-3BB5-402C-81AF-FA2FF53DF6A0}" destId="{5B9A3085-5564-4369-8756-30408DCE82A7}" srcOrd="0" destOrd="0" presId="urn:microsoft.com/office/officeart/2016/7/layout/RepeatingBendingProcessNew"/>
    <dgm:cxn modelId="{F098862B-D535-46C4-8D7F-01875C53A25E}" srcId="{612D0678-E0C9-4895-BA72-7BB96C185A17}" destId="{F95276E3-124D-45DB-882D-E3880D1700E5}" srcOrd="7" destOrd="0" parTransId="{1AB6C45B-6A90-408B-A122-659AF3E0CC7B}" sibTransId="{46E4106C-3BB5-402C-81AF-FA2FF53DF6A0}"/>
    <dgm:cxn modelId="{E902F42F-9678-4142-99B4-E632D450F3B0}" type="presOf" srcId="{F573CFA7-EF50-417B-A2F5-9409736DDD26}" destId="{D88407A9-DB2A-4936-91B6-A8FFADEC8731}" srcOrd="0" destOrd="0" presId="urn:microsoft.com/office/officeart/2016/7/layout/RepeatingBendingProcessNew"/>
    <dgm:cxn modelId="{9E4A2031-7FC6-4569-9898-A9C0102CDB7D}" type="presOf" srcId="{9E7487BE-6438-435F-AA92-89B77BE722E7}" destId="{BAA3835A-8AE5-458B-AA3A-B1605691B7DE}" srcOrd="0" destOrd="0" presId="urn:microsoft.com/office/officeart/2016/7/layout/RepeatingBendingProcessNew"/>
    <dgm:cxn modelId="{9237C231-12D6-4285-A940-D838A9C32B39}" type="presOf" srcId="{46E4106C-3BB5-402C-81AF-FA2FF53DF6A0}" destId="{37D0E2F6-97BB-4271-92F5-BD9BFEDF9C25}" srcOrd="1" destOrd="0" presId="urn:microsoft.com/office/officeart/2016/7/layout/RepeatingBendingProcessNew"/>
    <dgm:cxn modelId="{3B6A1049-CF39-44A9-86DB-02CCEE339494}" type="presOf" srcId="{A77BEF4A-920E-4D66-A13E-2359769BE7E2}" destId="{4A7C7453-4C95-4B2B-9FE3-9A450FF9DC25}" srcOrd="0" destOrd="0" presId="urn:microsoft.com/office/officeart/2016/7/layout/RepeatingBendingProcessNew"/>
    <dgm:cxn modelId="{B2814E50-2D61-4232-8648-8062FD6CAAA2}" type="presOf" srcId="{A77BEF4A-920E-4D66-A13E-2359769BE7E2}" destId="{D0242555-EFA9-43AE-81F4-50A94163E981}" srcOrd="1" destOrd="0" presId="urn:microsoft.com/office/officeart/2016/7/layout/RepeatingBendingProcessNew"/>
    <dgm:cxn modelId="{2849FC5E-DEDA-45A0-97FC-058363C69494}" type="presOf" srcId="{9E7487BE-6438-435F-AA92-89B77BE722E7}" destId="{640CAD79-8119-4A0F-81DB-4DE9ACA22AAB}" srcOrd="1" destOrd="0" presId="urn:microsoft.com/office/officeart/2016/7/layout/RepeatingBendingProcessNew"/>
    <dgm:cxn modelId="{779DE064-C446-4ABD-B965-B982FF00AAC9}" srcId="{612D0678-E0C9-4895-BA72-7BB96C185A17}" destId="{666316A2-9587-4D3C-88F3-5EBF217A88AE}" srcOrd="9" destOrd="0" parTransId="{3660E85D-5F39-46AE-B470-EA8E2B75C496}" sibTransId="{B8585803-D521-4813-A1B2-E9044EC44EA6}"/>
    <dgm:cxn modelId="{E4E4B167-D609-4C10-9574-055A285CDBF7}" srcId="{612D0678-E0C9-4895-BA72-7BB96C185A17}" destId="{71FF3443-13AC-49C5-9BDF-1EAED62AA0B1}" srcOrd="4" destOrd="0" parTransId="{3A53C41D-0C98-49D0-862B-8FCC9F790FDC}" sibTransId="{A77BEF4A-920E-4D66-A13E-2359769BE7E2}"/>
    <dgm:cxn modelId="{8C7CD267-D0E5-4282-8094-195A250B14B7}" type="presOf" srcId="{C9425354-DCD3-4235-B7B1-9668F6B0710C}" destId="{335F1E4E-D282-44DD-99AA-2B6E5A120F0C}" srcOrd="0" destOrd="0" presId="urn:microsoft.com/office/officeart/2016/7/layout/RepeatingBendingProcessNew"/>
    <dgm:cxn modelId="{BF39A469-79D5-4D2B-BA9F-69BEFEC522E8}" type="presOf" srcId="{54F27E60-D8B2-4BBE-B24C-98FE1EA5F5F7}" destId="{8DBF8FFF-8BDD-4863-82BB-7BC072537419}" srcOrd="1" destOrd="0" presId="urn:microsoft.com/office/officeart/2016/7/layout/RepeatingBendingProcessNew"/>
    <dgm:cxn modelId="{8361B169-C437-4274-B9F1-D3F83E08C84B}" type="presOf" srcId="{62CA8E7D-027D-4949-B78D-284178A4BF8A}" destId="{02CCD5E8-6ED2-483C-8172-A4B584849059}" srcOrd="0" destOrd="0" presId="urn:microsoft.com/office/officeart/2016/7/layout/RepeatingBendingProcessNew"/>
    <dgm:cxn modelId="{332B186D-5929-4D0C-BC4E-9AA23C70BB04}" srcId="{612D0678-E0C9-4895-BA72-7BB96C185A17}" destId="{5F85E5C5-88D7-4D46-BDDD-F5868A81BD8C}" srcOrd="8" destOrd="0" parTransId="{55BB3496-9F8E-4F4B-BF08-C28154983C21}" sibTransId="{C9425354-DCD3-4235-B7B1-9668F6B0710C}"/>
    <dgm:cxn modelId="{E6761576-17D3-4C9C-9095-A79E60F9BE62}" type="presOf" srcId="{55B6B032-8398-482B-8FF2-757473E58B33}" destId="{F43E627A-72AA-4E02-8235-EC5C10E3B72A}" srcOrd="0" destOrd="0" presId="urn:microsoft.com/office/officeart/2016/7/layout/RepeatingBendingProcessNew"/>
    <dgm:cxn modelId="{8356187B-226E-40AC-84CE-476AE0997F49}" srcId="{612D0678-E0C9-4895-BA72-7BB96C185A17}" destId="{55B6B032-8398-482B-8FF2-757473E58B33}" srcOrd="5" destOrd="0" parTransId="{C854E9C4-C998-4D21-953A-624E614CDCDC}" sibTransId="{98319FE1-0CFD-4AA4-86DC-91134B1EB4CE}"/>
    <dgm:cxn modelId="{1309417C-C801-4F8F-BC1F-74E9A598B461}" type="presOf" srcId="{98319FE1-0CFD-4AA4-86DC-91134B1EB4CE}" destId="{0B93D23C-865F-41D4-A18D-03CC24F6E90E}" srcOrd="1" destOrd="0" presId="urn:microsoft.com/office/officeart/2016/7/layout/RepeatingBendingProcessNew"/>
    <dgm:cxn modelId="{3E765086-78DC-4985-A630-4D463B3131C0}" srcId="{612D0678-E0C9-4895-BA72-7BB96C185A17}" destId="{7F833975-ABE2-4E83-93AC-4E12E5E378F0}" srcOrd="6" destOrd="0" parTransId="{30707B38-1EFB-4F38-B1EF-8397775A8644}" sibTransId="{94A8C7D4-BFAC-4D22-8B15-5FC1E2CC10D1}"/>
    <dgm:cxn modelId="{42CC9686-9DF9-4809-B5E3-FA640387893C}" type="presOf" srcId="{22B8A25C-E8B1-4D64-B0F9-37CA420FAB82}" destId="{742B3250-31B1-4367-99B2-121DF61E61A7}" srcOrd="0" destOrd="0" presId="urn:microsoft.com/office/officeart/2016/7/layout/RepeatingBendingProcessNew"/>
    <dgm:cxn modelId="{D8D30489-539A-4F01-94F6-ED3A076BCE8E}" type="presOf" srcId="{8F56B498-D455-48B1-BD87-65AE9062D6A5}" destId="{E8640B54-5553-4FC7-8E9C-E9A69F12422E}" srcOrd="0" destOrd="0" presId="urn:microsoft.com/office/officeart/2016/7/layout/RepeatingBendingProcessNew"/>
    <dgm:cxn modelId="{27BA0A89-D5E1-45BF-91FF-507CE5BD4A2C}" type="presOf" srcId="{A9913BA5-FB6E-47F2-BAA5-BFF72E55FCE0}" destId="{E50FA51B-E8AB-44A5-99A7-5E075C913AF4}" srcOrd="0" destOrd="0" presId="urn:microsoft.com/office/officeart/2016/7/layout/RepeatingBendingProcessNew"/>
    <dgm:cxn modelId="{99FCC78A-6C74-4872-AD2A-D244074F4ED9}" type="presOf" srcId="{71FF3443-13AC-49C5-9BDF-1EAED62AA0B1}" destId="{948925D9-A787-42C1-AA6C-C2492D7B8F2E}" srcOrd="0" destOrd="0" presId="urn:microsoft.com/office/officeart/2016/7/layout/RepeatingBendingProcessNew"/>
    <dgm:cxn modelId="{530F869D-AF67-4F8D-933C-919A64D0AE24}" type="presOf" srcId="{F573CFA7-EF50-417B-A2F5-9409736DDD26}" destId="{679D02BD-7468-4BC7-A79A-47AE7DAF7057}" srcOrd="1" destOrd="0" presId="urn:microsoft.com/office/officeart/2016/7/layout/RepeatingBendingProcessNew"/>
    <dgm:cxn modelId="{5557EE9D-FFAC-4A56-B0BE-6061152B0DFE}" type="presOf" srcId="{5F85E5C5-88D7-4D46-BDDD-F5868A81BD8C}" destId="{D81B29EF-9835-4BCD-BB6C-0CC22C2E5649}" srcOrd="0" destOrd="0" presId="urn:microsoft.com/office/officeart/2016/7/layout/RepeatingBendingProcessNew"/>
    <dgm:cxn modelId="{2A40E7A2-0AC4-44D8-BAA5-44D032468028}" type="presOf" srcId="{EF9FEFC8-5312-42A6-990D-53D86C61E8C0}" destId="{4A1B6620-9562-45FD-B25F-150D1DD085C6}" srcOrd="0" destOrd="0" presId="urn:microsoft.com/office/officeart/2016/7/layout/RepeatingBendingProcessNew"/>
    <dgm:cxn modelId="{A9A85DAF-C8C1-4E5A-A2AC-D81B09DEFF33}" type="presOf" srcId="{C9425354-DCD3-4235-B7B1-9668F6B0710C}" destId="{A86C1BFC-E4B3-40CB-BC1F-CE91C90E0FD3}" srcOrd="1" destOrd="0" presId="urn:microsoft.com/office/officeart/2016/7/layout/RepeatingBendingProcessNew"/>
    <dgm:cxn modelId="{99A9F6B8-1601-4FB5-B71D-C967E7C73371}" type="presOf" srcId="{94A8C7D4-BFAC-4D22-8B15-5FC1E2CC10D1}" destId="{72800E65-FAD6-46C6-A1B3-9A2572D02E5B}" srcOrd="1" destOrd="0" presId="urn:microsoft.com/office/officeart/2016/7/layout/RepeatingBendingProcessNew"/>
    <dgm:cxn modelId="{E50A14BC-E298-4AED-8927-0F7CDDEA0129}" type="presOf" srcId="{F95276E3-124D-45DB-882D-E3880D1700E5}" destId="{E0B57E23-01C7-4422-8169-633F4D9F36FE}" srcOrd="0" destOrd="0" presId="urn:microsoft.com/office/officeart/2016/7/layout/RepeatingBendingProcessNew"/>
    <dgm:cxn modelId="{0822F6CA-48FC-419B-BD43-10D614D71F5C}" srcId="{612D0678-E0C9-4895-BA72-7BB96C185A17}" destId="{8F56B498-D455-48B1-BD87-65AE9062D6A5}" srcOrd="0" destOrd="0" parTransId="{5B9B78AC-A9AA-42AB-BB3B-3A5E2B51F680}" sibTransId="{9E7487BE-6438-435F-AA92-89B77BE722E7}"/>
    <dgm:cxn modelId="{8E9B45D0-1F35-421D-B9C4-7284B9308A0B}" type="presOf" srcId="{22B8A25C-E8B1-4D64-B0F9-37CA420FAB82}" destId="{E7490998-2DFC-44C5-806C-7F48564FA09D}" srcOrd="1" destOrd="0" presId="urn:microsoft.com/office/officeart/2016/7/layout/RepeatingBendingProcessNew"/>
    <dgm:cxn modelId="{675083D5-3969-488C-9791-2E86F0AA95D3}" type="presOf" srcId="{54F27E60-D8B2-4BBE-B24C-98FE1EA5F5F7}" destId="{92AAEE3E-5F44-4319-978C-304212813922}" srcOrd="0" destOrd="0" presId="urn:microsoft.com/office/officeart/2016/7/layout/RepeatingBendingProcessNew"/>
    <dgm:cxn modelId="{1971C1EE-C082-40D5-8972-7DDCFDBB5CC8}" type="presOf" srcId="{612D0678-E0C9-4895-BA72-7BB96C185A17}" destId="{BB0C9A80-E168-43B3-B34B-B0F0E52E2234}" srcOrd="0" destOrd="0" presId="urn:microsoft.com/office/officeart/2016/7/layout/RepeatingBendingProcessNew"/>
    <dgm:cxn modelId="{096E12F1-F483-4215-A0EB-56C7574C5D6B}" type="presOf" srcId="{94A8C7D4-BFAC-4D22-8B15-5FC1E2CC10D1}" destId="{0E9E4936-7575-4C36-88C1-F5249CD77B84}" srcOrd="0" destOrd="0" presId="urn:microsoft.com/office/officeart/2016/7/layout/RepeatingBendingProcessNew"/>
    <dgm:cxn modelId="{FE8DFBF1-3300-4CED-BB99-6B0712C4B359}" type="presOf" srcId="{666316A2-9587-4D3C-88F3-5EBF217A88AE}" destId="{18FC1424-F611-45E5-8BA3-D15B6AEAC8B8}" srcOrd="0" destOrd="0" presId="urn:microsoft.com/office/officeart/2016/7/layout/RepeatingBendingProcessNew"/>
    <dgm:cxn modelId="{73075BF6-7D13-477F-91C8-729288D31E3E}" type="presOf" srcId="{98319FE1-0CFD-4AA4-86DC-91134B1EB4CE}" destId="{7D803CAC-018D-4A7C-B9CC-C383A990E383}" srcOrd="0" destOrd="0" presId="urn:microsoft.com/office/officeart/2016/7/layout/RepeatingBendingProcessNew"/>
    <dgm:cxn modelId="{8D0CBD17-7D94-4E57-B758-9143F2DAB432}" type="presParOf" srcId="{BB0C9A80-E168-43B3-B34B-B0F0E52E2234}" destId="{E8640B54-5553-4FC7-8E9C-E9A69F12422E}" srcOrd="0" destOrd="0" presId="urn:microsoft.com/office/officeart/2016/7/layout/RepeatingBendingProcessNew"/>
    <dgm:cxn modelId="{9C6F96D8-5F76-44B3-945F-DCC62F4D34EA}" type="presParOf" srcId="{BB0C9A80-E168-43B3-B34B-B0F0E52E2234}" destId="{BAA3835A-8AE5-458B-AA3A-B1605691B7DE}" srcOrd="1" destOrd="0" presId="urn:microsoft.com/office/officeart/2016/7/layout/RepeatingBendingProcessNew"/>
    <dgm:cxn modelId="{3C2358C2-41D3-4004-B971-86823BB25A88}" type="presParOf" srcId="{BAA3835A-8AE5-458B-AA3A-B1605691B7DE}" destId="{640CAD79-8119-4A0F-81DB-4DE9ACA22AAB}" srcOrd="0" destOrd="0" presId="urn:microsoft.com/office/officeart/2016/7/layout/RepeatingBendingProcessNew"/>
    <dgm:cxn modelId="{8CA1ED7D-5A88-42DC-A4B3-FE0A8E669F9D}" type="presParOf" srcId="{BB0C9A80-E168-43B3-B34B-B0F0E52E2234}" destId="{4A1B6620-9562-45FD-B25F-150D1DD085C6}" srcOrd="2" destOrd="0" presId="urn:microsoft.com/office/officeart/2016/7/layout/RepeatingBendingProcessNew"/>
    <dgm:cxn modelId="{CE3ABA67-DD72-431B-BA66-9B496ACB07D5}" type="presParOf" srcId="{BB0C9A80-E168-43B3-B34B-B0F0E52E2234}" destId="{92AAEE3E-5F44-4319-978C-304212813922}" srcOrd="3" destOrd="0" presId="urn:microsoft.com/office/officeart/2016/7/layout/RepeatingBendingProcessNew"/>
    <dgm:cxn modelId="{CD1379BA-46AA-4530-8391-B50871D8C03F}" type="presParOf" srcId="{92AAEE3E-5F44-4319-978C-304212813922}" destId="{8DBF8FFF-8BDD-4863-82BB-7BC072537419}" srcOrd="0" destOrd="0" presId="urn:microsoft.com/office/officeart/2016/7/layout/RepeatingBendingProcessNew"/>
    <dgm:cxn modelId="{E183BEEF-6BB9-4CB4-98D7-C554ADBFC657}" type="presParOf" srcId="{BB0C9A80-E168-43B3-B34B-B0F0E52E2234}" destId="{E50FA51B-E8AB-44A5-99A7-5E075C913AF4}" srcOrd="4" destOrd="0" presId="urn:microsoft.com/office/officeart/2016/7/layout/RepeatingBendingProcessNew"/>
    <dgm:cxn modelId="{32AAA402-56C0-4111-8F97-72ED42ECB12F}" type="presParOf" srcId="{BB0C9A80-E168-43B3-B34B-B0F0E52E2234}" destId="{742B3250-31B1-4367-99B2-121DF61E61A7}" srcOrd="5" destOrd="0" presId="urn:microsoft.com/office/officeart/2016/7/layout/RepeatingBendingProcessNew"/>
    <dgm:cxn modelId="{3A2BAE2F-2143-444C-8533-6030445820F4}" type="presParOf" srcId="{742B3250-31B1-4367-99B2-121DF61E61A7}" destId="{E7490998-2DFC-44C5-806C-7F48564FA09D}" srcOrd="0" destOrd="0" presId="urn:microsoft.com/office/officeart/2016/7/layout/RepeatingBendingProcessNew"/>
    <dgm:cxn modelId="{FAB5E74F-BC34-41E8-9376-C5A831C78E98}" type="presParOf" srcId="{BB0C9A80-E168-43B3-B34B-B0F0E52E2234}" destId="{02CCD5E8-6ED2-483C-8172-A4B584849059}" srcOrd="6" destOrd="0" presId="urn:microsoft.com/office/officeart/2016/7/layout/RepeatingBendingProcessNew"/>
    <dgm:cxn modelId="{39E3F70C-B771-4282-A734-1F01418818C8}" type="presParOf" srcId="{BB0C9A80-E168-43B3-B34B-B0F0E52E2234}" destId="{D88407A9-DB2A-4936-91B6-A8FFADEC8731}" srcOrd="7" destOrd="0" presId="urn:microsoft.com/office/officeart/2016/7/layout/RepeatingBendingProcessNew"/>
    <dgm:cxn modelId="{89E0DCC0-4CB0-43A3-A226-C729C2A45EFC}" type="presParOf" srcId="{D88407A9-DB2A-4936-91B6-A8FFADEC8731}" destId="{679D02BD-7468-4BC7-A79A-47AE7DAF7057}" srcOrd="0" destOrd="0" presId="urn:microsoft.com/office/officeart/2016/7/layout/RepeatingBendingProcessNew"/>
    <dgm:cxn modelId="{8CC9B582-E994-4C5A-91F2-8C0538DFED7E}" type="presParOf" srcId="{BB0C9A80-E168-43B3-B34B-B0F0E52E2234}" destId="{948925D9-A787-42C1-AA6C-C2492D7B8F2E}" srcOrd="8" destOrd="0" presId="urn:microsoft.com/office/officeart/2016/7/layout/RepeatingBendingProcessNew"/>
    <dgm:cxn modelId="{1B0136B6-15BD-4472-9835-00D591BA9543}" type="presParOf" srcId="{BB0C9A80-E168-43B3-B34B-B0F0E52E2234}" destId="{4A7C7453-4C95-4B2B-9FE3-9A450FF9DC25}" srcOrd="9" destOrd="0" presId="urn:microsoft.com/office/officeart/2016/7/layout/RepeatingBendingProcessNew"/>
    <dgm:cxn modelId="{E38415BF-5FD0-4883-9009-C7EFDF5634DC}" type="presParOf" srcId="{4A7C7453-4C95-4B2B-9FE3-9A450FF9DC25}" destId="{D0242555-EFA9-43AE-81F4-50A94163E981}" srcOrd="0" destOrd="0" presId="urn:microsoft.com/office/officeart/2016/7/layout/RepeatingBendingProcessNew"/>
    <dgm:cxn modelId="{DD7F655D-6A1D-493A-AD0B-9DF22E3ACACB}" type="presParOf" srcId="{BB0C9A80-E168-43B3-B34B-B0F0E52E2234}" destId="{F43E627A-72AA-4E02-8235-EC5C10E3B72A}" srcOrd="10" destOrd="0" presId="urn:microsoft.com/office/officeart/2016/7/layout/RepeatingBendingProcessNew"/>
    <dgm:cxn modelId="{94F7440D-7C1A-4682-853A-9DD57320E4CE}" type="presParOf" srcId="{BB0C9A80-E168-43B3-B34B-B0F0E52E2234}" destId="{7D803CAC-018D-4A7C-B9CC-C383A990E383}" srcOrd="11" destOrd="0" presId="urn:microsoft.com/office/officeart/2016/7/layout/RepeatingBendingProcessNew"/>
    <dgm:cxn modelId="{9C926AC5-E67C-45E4-922C-9C1E581566E8}" type="presParOf" srcId="{7D803CAC-018D-4A7C-B9CC-C383A990E383}" destId="{0B93D23C-865F-41D4-A18D-03CC24F6E90E}" srcOrd="0" destOrd="0" presId="urn:microsoft.com/office/officeart/2016/7/layout/RepeatingBendingProcessNew"/>
    <dgm:cxn modelId="{317CD0D3-2EC9-4843-80D5-938A4FE6F549}" type="presParOf" srcId="{BB0C9A80-E168-43B3-B34B-B0F0E52E2234}" destId="{FB011E79-3CD8-4910-A859-ED0E7653FB44}" srcOrd="12" destOrd="0" presId="urn:microsoft.com/office/officeart/2016/7/layout/RepeatingBendingProcessNew"/>
    <dgm:cxn modelId="{AEA4EFCC-F45D-4DAD-925C-5840DF899F8F}" type="presParOf" srcId="{BB0C9A80-E168-43B3-B34B-B0F0E52E2234}" destId="{0E9E4936-7575-4C36-88C1-F5249CD77B84}" srcOrd="13" destOrd="0" presId="urn:microsoft.com/office/officeart/2016/7/layout/RepeatingBendingProcessNew"/>
    <dgm:cxn modelId="{D2C74FB4-F7DB-4D08-88C3-A0AB90545821}" type="presParOf" srcId="{0E9E4936-7575-4C36-88C1-F5249CD77B84}" destId="{72800E65-FAD6-46C6-A1B3-9A2572D02E5B}" srcOrd="0" destOrd="0" presId="urn:microsoft.com/office/officeart/2016/7/layout/RepeatingBendingProcessNew"/>
    <dgm:cxn modelId="{2B7CF48C-D530-44B7-B5E3-336C19552923}" type="presParOf" srcId="{BB0C9A80-E168-43B3-B34B-B0F0E52E2234}" destId="{E0B57E23-01C7-4422-8169-633F4D9F36FE}" srcOrd="14" destOrd="0" presId="urn:microsoft.com/office/officeart/2016/7/layout/RepeatingBendingProcessNew"/>
    <dgm:cxn modelId="{E6A412F5-AF7F-4070-9685-8A2419F20E07}" type="presParOf" srcId="{BB0C9A80-E168-43B3-B34B-B0F0E52E2234}" destId="{5B9A3085-5564-4369-8756-30408DCE82A7}" srcOrd="15" destOrd="0" presId="urn:microsoft.com/office/officeart/2016/7/layout/RepeatingBendingProcessNew"/>
    <dgm:cxn modelId="{873DBA9C-00A0-4108-A735-A9F88B9F980E}" type="presParOf" srcId="{5B9A3085-5564-4369-8756-30408DCE82A7}" destId="{37D0E2F6-97BB-4271-92F5-BD9BFEDF9C25}" srcOrd="0" destOrd="0" presId="urn:microsoft.com/office/officeart/2016/7/layout/RepeatingBendingProcessNew"/>
    <dgm:cxn modelId="{C5CA3205-2A68-4104-8650-E80D979154F3}" type="presParOf" srcId="{BB0C9A80-E168-43B3-B34B-B0F0E52E2234}" destId="{D81B29EF-9835-4BCD-BB6C-0CC22C2E5649}" srcOrd="16" destOrd="0" presId="urn:microsoft.com/office/officeart/2016/7/layout/RepeatingBendingProcessNew"/>
    <dgm:cxn modelId="{8443FF07-D05B-4541-83E8-613182C0C6BC}" type="presParOf" srcId="{BB0C9A80-E168-43B3-B34B-B0F0E52E2234}" destId="{335F1E4E-D282-44DD-99AA-2B6E5A120F0C}" srcOrd="17" destOrd="0" presId="urn:microsoft.com/office/officeart/2016/7/layout/RepeatingBendingProcessNew"/>
    <dgm:cxn modelId="{B78CCB55-53CD-4EE9-9E2E-5CC3B9FB560B}" type="presParOf" srcId="{335F1E4E-D282-44DD-99AA-2B6E5A120F0C}" destId="{A86C1BFC-E4B3-40CB-BC1F-CE91C90E0FD3}" srcOrd="0" destOrd="0" presId="urn:microsoft.com/office/officeart/2016/7/layout/RepeatingBendingProcessNew"/>
    <dgm:cxn modelId="{421CE522-2834-4F63-A266-E303D423E5C2}" type="presParOf" srcId="{BB0C9A80-E168-43B3-B34B-B0F0E52E2234}" destId="{18FC1424-F611-45E5-8BA3-D15B6AEAC8B8}" srcOrd="1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7843A-FCA8-467B-83F6-AB94B7F53CA8}">
      <dsp:nvSpPr>
        <dsp:cNvPr id="0" name=""/>
        <dsp:cNvSpPr/>
      </dsp:nvSpPr>
      <dsp:spPr>
        <a:xfrm>
          <a:off x="707400" y="1187711"/>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503000-B536-4EC3-AED8-83FA345B4B05}">
      <dsp:nvSpPr>
        <dsp:cNvPr id="0" name=""/>
        <dsp:cNvSpPr/>
      </dsp:nvSpPr>
      <dsp:spPr>
        <a:xfrm>
          <a:off x="941400" y="1421711"/>
          <a:ext cx="630000" cy="63000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1DD15C-BB07-418D-8E60-2D0CBEC1ADAE}">
      <dsp:nvSpPr>
        <dsp:cNvPr id="0" name=""/>
        <dsp:cNvSpPr/>
      </dsp:nvSpPr>
      <dsp:spPr>
        <a:xfrm>
          <a:off x="356400" y="262771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GB" sz="1300" kern="1200" dirty="0"/>
            <a:t>Testing of raw materials is not performed</a:t>
          </a:r>
          <a:endParaRPr lang="en-US" sz="1300" kern="1200" dirty="0"/>
        </a:p>
      </dsp:txBody>
      <dsp:txXfrm>
        <a:off x="356400" y="2627711"/>
        <a:ext cx="1800000" cy="720000"/>
      </dsp:txXfrm>
    </dsp:sp>
    <dsp:sp modelId="{E532352E-1E02-4AB2-BC52-0F6D60CA6315}">
      <dsp:nvSpPr>
        <dsp:cNvPr id="0" name=""/>
        <dsp:cNvSpPr/>
      </dsp:nvSpPr>
      <dsp:spPr>
        <a:xfrm>
          <a:off x="2822400" y="1187711"/>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DCC0EC-FBBD-4E1E-8838-502552173669}">
      <dsp:nvSpPr>
        <dsp:cNvPr id="0" name=""/>
        <dsp:cNvSpPr/>
      </dsp:nvSpPr>
      <dsp:spPr>
        <a:xfrm>
          <a:off x="3056400" y="1421711"/>
          <a:ext cx="630000" cy="63000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4D58D7-DFAB-429B-B7E8-C82EC5EC7E0A}">
      <dsp:nvSpPr>
        <dsp:cNvPr id="0" name=""/>
        <dsp:cNvSpPr/>
      </dsp:nvSpPr>
      <dsp:spPr>
        <a:xfrm>
          <a:off x="2471400" y="262771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GB" sz="1300" kern="1200"/>
            <a:t>Research grade reagents </a:t>
          </a:r>
          <a:endParaRPr lang="en-US" sz="1300" kern="1200"/>
        </a:p>
      </dsp:txBody>
      <dsp:txXfrm>
        <a:off x="2471400" y="2627711"/>
        <a:ext cx="1800000" cy="720000"/>
      </dsp:txXfrm>
    </dsp:sp>
    <dsp:sp modelId="{F2A4D892-DBAF-4224-887F-373DF06003A2}">
      <dsp:nvSpPr>
        <dsp:cNvPr id="0" name=""/>
        <dsp:cNvSpPr/>
      </dsp:nvSpPr>
      <dsp:spPr>
        <a:xfrm>
          <a:off x="4937400" y="1187711"/>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5A0585-8CDD-4C3E-AF71-9F2EFE2A3A92}">
      <dsp:nvSpPr>
        <dsp:cNvPr id="0" name=""/>
        <dsp:cNvSpPr/>
      </dsp:nvSpPr>
      <dsp:spPr>
        <a:xfrm>
          <a:off x="5171400" y="1421711"/>
          <a:ext cx="630000" cy="63000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36856E-A89D-4DD5-A42D-BFA6E6F5D0BA}">
      <dsp:nvSpPr>
        <dsp:cNvPr id="0" name=""/>
        <dsp:cNvSpPr/>
      </dsp:nvSpPr>
      <dsp:spPr>
        <a:xfrm>
          <a:off x="4586400" y="262771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GB" sz="1300" kern="1200"/>
            <a:t>Different mindset</a:t>
          </a:r>
          <a:endParaRPr lang="en-US" sz="1300" kern="1200"/>
        </a:p>
      </dsp:txBody>
      <dsp:txXfrm>
        <a:off x="4586400" y="2627711"/>
        <a:ext cx="1800000" cy="720000"/>
      </dsp:txXfrm>
    </dsp:sp>
    <dsp:sp modelId="{4E9C6DA8-DFDC-463E-BA3D-126D15E3BE09}">
      <dsp:nvSpPr>
        <dsp:cNvPr id="0" name=""/>
        <dsp:cNvSpPr/>
      </dsp:nvSpPr>
      <dsp:spPr>
        <a:xfrm>
          <a:off x="7052400" y="1187711"/>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159741-2C8E-4A57-B500-C3EAA216D173}">
      <dsp:nvSpPr>
        <dsp:cNvPr id="0" name=""/>
        <dsp:cNvSpPr/>
      </dsp:nvSpPr>
      <dsp:spPr>
        <a:xfrm>
          <a:off x="7286400" y="1421711"/>
          <a:ext cx="630000" cy="63000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2077CC-6CA1-4598-A1A1-E8F1D4B18F75}">
      <dsp:nvSpPr>
        <dsp:cNvPr id="0" name=""/>
        <dsp:cNvSpPr/>
      </dsp:nvSpPr>
      <dsp:spPr>
        <a:xfrm>
          <a:off x="6701400" y="262771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GB" sz="1300" kern="1200"/>
            <a:t>Uncontrolled environment</a:t>
          </a:r>
          <a:endParaRPr lang="en-US" sz="1300" kern="1200"/>
        </a:p>
      </dsp:txBody>
      <dsp:txXfrm>
        <a:off x="6701400" y="2627711"/>
        <a:ext cx="1800000" cy="720000"/>
      </dsp:txXfrm>
    </dsp:sp>
    <dsp:sp modelId="{A3D23420-A651-4F70-BCD7-A2280AB3775F}">
      <dsp:nvSpPr>
        <dsp:cNvPr id="0" name=""/>
        <dsp:cNvSpPr/>
      </dsp:nvSpPr>
      <dsp:spPr>
        <a:xfrm>
          <a:off x="9167400" y="1187711"/>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5D9270-F16B-4797-88C5-353F71EDE609}">
      <dsp:nvSpPr>
        <dsp:cNvPr id="0" name=""/>
        <dsp:cNvSpPr/>
      </dsp:nvSpPr>
      <dsp:spPr>
        <a:xfrm>
          <a:off x="9401399" y="1421711"/>
          <a:ext cx="630000" cy="630000"/>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7DFD5D-C165-4963-844A-AE92E81EDC81}">
      <dsp:nvSpPr>
        <dsp:cNvPr id="0" name=""/>
        <dsp:cNvSpPr/>
      </dsp:nvSpPr>
      <dsp:spPr>
        <a:xfrm>
          <a:off x="8816400" y="2627711"/>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GB" sz="1300" kern="1200"/>
            <a:t>Limited (if any) in-process controls (QC testing)</a:t>
          </a:r>
          <a:endParaRPr lang="en-US" sz="1300" kern="1200"/>
        </a:p>
      </dsp:txBody>
      <dsp:txXfrm>
        <a:off x="8816400" y="2627711"/>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CBAC7-78E5-4F77-B4C1-F5D88916FE51}">
      <dsp:nvSpPr>
        <dsp:cNvPr id="0" name=""/>
        <dsp:cNvSpPr/>
      </dsp:nvSpPr>
      <dsp:spPr>
        <a:xfrm>
          <a:off x="1218388" y="1115334"/>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381473-8D0C-4187-9E5E-AD4796E27D08}">
      <dsp:nvSpPr>
        <dsp:cNvPr id="0" name=""/>
        <dsp:cNvSpPr/>
      </dsp:nvSpPr>
      <dsp:spPr>
        <a:xfrm>
          <a:off x="1452388" y="1349334"/>
          <a:ext cx="630000" cy="63000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EDDF53-64A0-4219-AFE8-8570F6BB7B04}">
      <dsp:nvSpPr>
        <dsp:cNvPr id="0" name=""/>
        <dsp:cNvSpPr/>
      </dsp:nvSpPr>
      <dsp:spPr>
        <a:xfrm>
          <a:off x="867388" y="2555335"/>
          <a:ext cx="18000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a:t>Processes are “generally " closed and scaled up</a:t>
          </a:r>
          <a:endParaRPr lang="en-US" sz="1100" kern="1200" dirty="0"/>
        </a:p>
      </dsp:txBody>
      <dsp:txXfrm>
        <a:off x="867388" y="2555335"/>
        <a:ext cx="1800000" cy="1035000"/>
      </dsp:txXfrm>
    </dsp:sp>
    <dsp:sp modelId="{0273D20D-0A96-498E-AEE8-F360C589FA4F}">
      <dsp:nvSpPr>
        <dsp:cNvPr id="0" name=""/>
        <dsp:cNvSpPr/>
      </dsp:nvSpPr>
      <dsp:spPr>
        <a:xfrm>
          <a:off x="3333388" y="1115334"/>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5349D6-C1CE-4CB0-9D88-45957F0A2B70}">
      <dsp:nvSpPr>
        <dsp:cNvPr id="0" name=""/>
        <dsp:cNvSpPr/>
      </dsp:nvSpPr>
      <dsp:spPr>
        <a:xfrm>
          <a:off x="3567388" y="1349334"/>
          <a:ext cx="630000" cy="63000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2C18BF-E432-4919-B7DE-95CAB67344C1}">
      <dsp:nvSpPr>
        <dsp:cNvPr id="0" name=""/>
        <dsp:cNvSpPr/>
      </dsp:nvSpPr>
      <dsp:spPr>
        <a:xfrm>
          <a:off x="2982388" y="2555335"/>
          <a:ext cx="18000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dirty="0"/>
            <a:t>Data recorded in approved and version-controlled batch records and all raw data attached </a:t>
          </a:r>
          <a:endParaRPr lang="en-US" sz="1100" kern="1200" dirty="0"/>
        </a:p>
      </dsp:txBody>
      <dsp:txXfrm>
        <a:off x="2982388" y="2555335"/>
        <a:ext cx="1800000" cy="1035000"/>
      </dsp:txXfrm>
    </dsp:sp>
    <dsp:sp modelId="{E8EA972C-23D8-4E77-B698-B38D43A22247}">
      <dsp:nvSpPr>
        <dsp:cNvPr id="0" name=""/>
        <dsp:cNvSpPr/>
      </dsp:nvSpPr>
      <dsp:spPr>
        <a:xfrm>
          <a:off x="5448388" y="1115334"/>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ADA725-9857-450D-B68D-4B0764508E2C}">
      <dsp:nvSpPr>
        <dsp:cNvPr id="0" name=""/>
        <dsp:cNvSpPr/>
      </dsp:nvSpPr>
      <dsp:spPr>
        <a:xfrm>
          <a:off x="5682388" y="1349334"/>
          <a:ext cx="630000" cy="63000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88D217-BF87-4845-B0AC-28C11DC9164A}">
      <dsp:nvSpPr>
        <dsp:cNvPr id="0" name=""/>
        <dsp:cNvSpPr/>
      </dsp:nvSpPr>
      <dsp:spPr>
        <a:xfrm>
          <a:off x="5097388" y="2555335"/>
          <a:ext cx="18000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dirty="0"/>
            <a:t>Data traceability is of paramount importance</a:t>
          </a:r>
          <a:endParaRPr lang="en-US" sz="1100" kern="1200" dirty="0"/>
        </a:p>
      </dsp:txBody>
      <dsp:txXfrm>
        <a:off x="5097388" y="2555335"/>
        <a:ext cx="1800000" cy="1035000"/>
      </dsp:txXfrm>
    </dsp:sp>
    <dsp:sp modelId="{0E3DB6D0-1A03-49B9-863B-19C869D152D4}">
      <dsp:nvSpPr>
        <dsp:cNvPr id="0" name=""/>
        <dsp:cNvSpPr/>
      </dsp:nvSpPr>
      <dsp:spPr>
        <a:xfrm>
          <a:off x="7563388" y="1115334"/>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8E6019-A9F4-4ADC-9120-211EDAD3A646}">
      <dsp:nvSpPr>
        <dsp:cNvPr id="0" name=""/>
        <dsp:cNvSpPr/>
      </dsp:nvSpPr>
      <dsp:spPr>
        <a:xfrm>
          <a:off x="7797388" y="1349334"/>
          <a:ext cx="630000" cy="63000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3A4AD1-2542-4D9A-B1BB-1E561256065B}">
      <dsp:nvSpPr>
        <dsp:cNvPr id="0" name=""/>
        <dsp:cNvSpPr/>
      </dsp:nvSpPr>
      <dsp:spPr>
        <a:xfrm>
          <a:off x="7212388" y="2555335"/>
          <a:ext cx="18000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dirty="0"/>
            <a:t>Raw materials are tested and released </a:t>
          </a:r>
          <a:endParaRPr lang="en-US" sz="1100" kern="1200" dirty="0"/>
        </a:p>
      </dsp:txBody>
      <dsp:txXfrm>
        <a:off x="7212388" y="2555335"/>
        <a:ext cx="1800000" cy="1035000"/>
      </dsp:txXfrm>
    </dsp:sp>
    <dsp:sp modelId="{46CD9AEC-5CF6-4FD7-9D93-EA96CFFEDFE2}">
      <dsp:nvSpPr>
        <dsp:cNvPr id="0" name=""/>
        <dsp:cNvSpPr/>
      </dsp:nvSpPr>
      <dsp:spPr>
        <a:xfrm>
          <a:off x="9678388" y="1115334"/>
          <a:ext cx="1098000" cy="1098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0705CD-6EB8-4897-8D99-945A8315AA2A}">
      <dsp:nvSpPr>
        <dsp:cNvPr id="0" name=""/>
        <dsp:cNvSpPr/>
      </dsp:nvSpPr>
      <dsp:spPr>
        <a:xfrm>
          <a:off x="9912388" y="1349334"/>
          <a:ext cx="630000" cy="630000"/>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47FC0C-4572-41F3-84E4-3C5DBB234594}">
      <dsp:nvSpPr>
        <dsp:cNvPr id="0" name=""/>
        <dsp:cNvSpPr/>
      </dsp:nvSpPr>
      <dsp:spPr>
        <a:xfrm>
          <a:off x="9327388" y="2555335"/>
          <a:ext cx="18000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GB" sz="1100" kern="1200" dirty="0"/>
            <a:t>GMP reagents (More expensive)</a:t>
          </a:r>
          <a:endParaRPr lang="en-US" sz="1100" kern="1200" dirty="0"/>
        </a:p>
      </dsp:txBody>
      <dsp:txXfrm>
        <a:off x="9327388" y="2555335"/>
        <a:ext cx="1800000" cy="1035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242BC-D2D6-4033-B37E-609A70307874}">
      <dsp:nvSpPr>
        <dsp:cNvPr id="0" name=""/>
        <dsp:cNvSpPr/>
      </dsp:nvSpPr>
      <dsp:spPr>
        <a:xfrm>
          <a:off x="6794661" y="949641"/>
          <a:ext cx="3855623" cy="4487773"/>
        </a:xfrm>
        <a:prstGeom prst="pie">
          <a:avLst>
            <a:gd name="adj1" fmla="val 16200000"/>
            <a:gd name="adj2" fmla="val 180000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Process Qualification </a:t>
          </a:r>
        </a:p>
      </dsp:txBody>
      <dsp:txXfrm>
        <a:off x="8890927" y="1777743"/>
        <a:ext cx="1308158" cy="1495924"/>
      </dsp:txXfrm>
    </dsp:sp>
    <dsp:sp modelId="{9BA8F463-C56F-4547-BB9F-D3E35518843E}">
      <dsp:nvSpPr>
        <dsp:cNvPr id="0" name=""/>
        <dsp:cNvSpPr/>
      </dsp:nvSpPr>
      <dsp:spPr>
        <a:xfrm>
          <a:off x="6004059" y="728002"/>
          <a:ext cx="4866061" cy="4866061"/>
        </a:xfrm>
        <a:prstGeom prst="pie">
          <a:avLst>
            <a:gd name="adj1" fmla="val 1800000"/>
            <a:gd name="adj2" fmla="val 9000000"/>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Process Monitoring </a:t>
          </a:r>
          <a:r>
            <a:rPr lang="en-GB" sz="1800" kern="1200" dirty="0"/>
            <a:t>		</a:t>
          </a:r>
        </a:p>
      </dsp:txBody>
      <dsp:txXfrm>
        <a:off x="7336433" y="3798255"/>
        <a:ext cx="2201313" cy="1506161"/>
      </dsp:txXfrm>
    </dsp:sp>
    <dsp:sp modelId="{74EE1EF3-66F7-4C7F-8501-1609EABA6217}">
      <dsp:nvSpPr>
        <dsp:cNvPr id="0" name=""/>
        <dsp:cNvSpPr/>
      </dsp:nvSpPr>
      <dsp:spPr>
        <a:xfrm>
          <a:off x="5905570" y="681385"/>
          <a:ext cx="4866061" cy="4866061"/>
        </a:xfrm>
        <a:prstGeom prst="pie">
          <a:avLst>
            <a:gd name="adj1" fmla="val 9000000"/>
            <a:gd name="adj2" fmla="val 16200000"/>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Process Design </a:t>
          </a:r>
        </a:p>
      </dsp:txBody>
      <dsp:txXfrm>
        <a:off x="6426934" y="1637218"/>
        <a:ext cx="1650985" cy="16220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3835A-8AE5-458B-AA3A-B1605691B7DE}">
      <dsp:nvSpPr>
        <dsp:cNvPr id="0" name=""/>
        <dsp:cNvSpPr/>
      </dsp:nvSpPr>
      <dsp:spPr>
        <a:xfrm>
          <a:off x="2625413" y="587416"/>
          <a:ext cx="452540" cy="91440"/>
        </a:xfrm>
        <a:custGeom>
          <a:avLst/>
          <a:gdLst/>
          <a:ahLst/>
          <a:cxnLst/>
          <a:rect l="0" t="0" r="0" b="0"/>
          <a:pathLst>
            <a:path>
              <a:moveTo>
                <a:pt x="0" y="45720"/>
              </a:moveTo>
              <a:lnTo>
                <a:pt x="168519" y="45719"/>
              </a:lnTo>
            </a:path>
            <a:path>
              <a:moveTo>
                <a:pt x="284020" y="45719"/>
              </a:moveTo>
              <a:lnTo>
                <a:pt x="452540" y="45720"/>
              </a:lnTo>
            </a:path>
          </a:pathLst>
        </a:custGeom>
        <a:noFill/>
        <a:ln w="100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r>
            <a:rPr lang="en-US" sz="1100" kern="1200"/>
            <a:t>1</a:t>
          </a:r>
        </a:p>
      </dsp:txBody>
      <dsp:txXfrm>
        <a:off x="2793932" y="555003"/>
        <a:ext cx="115500" cy="156265"/>
      </dsp:txXfrm>
    </dsp:sp>
    <dsp:sp modelId="{E8640B54-5553-4FC7-8E9C-E9A69F12422E}">
      <dsp:nvSpPr>
        <dsp:cNvPr id="0" name=""/>
        <dsp:cNvSpPr/>
      </dsp:nvSpPr>
      <dsp:spPr>
        <a:xfrm>
          <a:off x="526603" y="2953"/>
          <a:ext cx="2100609" cy="1260365"/>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932" tIns="108045" rIns="102932" bIns="108045" numCol="1" spcCol="1270" anchor="ctr" anchorCtr="0">
          <a:noAutofit/>
        </a:bodyPr>
        <a:lstStyle/>
        <a:p>
          <a:pPr marL="0" lvl="0" indent="0" algn="ctr" defTabSz="622300">
            <a:lnSpc>
              <a:spcPct val="90000"/>
            </a:lnSpc>
            <a:spcBef>
              <a:spcPct val="0"/>
            </a:spcBef>
            <a:spcAft>
              <a:spcPct val="35000"/>
            </a:spcAft>
            <a:buNone/>
          </a:pPr>
          <a:r>
            <a:rPr lang="en-GB" sz="1400" kern="1200" dirty="0"/>
            <a:t>Honest communication between teams</a:t>
          </a:r>
          <a:endParaRPr lang="en-US" sz="1400" kern="1200" dirty="0"/>
        </a:p>
      </dsp:txBody>
      <dsp:txXfrm>
        <a:off x="526603" y="2953"/>
        <a:ext cx="2100609" cy="1260365"/>
      </dsp:txXfrm>
    </dsp:sp>
    <dsp:sp modelId="{92AAEE3E-5F44-4319-978C-304212813922}">
      <dsp:nvSpPr>
        <dsp:cNvPr id="0" name=""/>
        <dsp:cNvSpPr/>
      </dsp:nvSpPr>
      <dsp:spPr>
        <a:xfrm>
          <a:off x="5209162" y="587416"/>
          <a:ext cx="452540" cy="91440"/>
        </a:xfrm>
        <a:custGeom>
          <a:avLst/>
          <a:gdLst/>
          <a:ahLst/>
          <a:cxnLst/>
          <a:rect l="0" t="0" r="0" b="0"/>
          <a:pathLst>
            <a:path>
              <a:moveTo>
                <a:pt x="0" y="45720"/>
              </a:moveTo>
              <a:lnTo>
                <a:pt x="168519" y="45719"/>
              </a:lnTo>
            </a:path>
            <a:path>
              <a:moveTo>
                <a:pt x="284020" y="45719"/>
              </a:moveTo>
              <a:lnTo>
                <a:pt x="452540" y="45720"/>
              </a:lnTo>
            </a:path>
          </a:pathLst>
        </a:custGeom>
        <a:noFill/>
        <a:ln w="10000" cap="flat" cmpd="sng" algn="ctr">
          <a:solidFill>
            <a:schemeClr val="accent2">
              <a:hueOff val="-331965"/>
              <a:satOff val="-4637"/>
              <a:lumOff val="29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r>
            <a:rPr lang="en-US" sz="1100" kern="1200"/>
            <a:t>2</a:t>
          </a:r>
        </a:p>
      </dsp:txBody>
      <dsp:txXfrm>
        <a:off x="5377682" y="555003"/>
        <a:ext cx="115500" cy="156265"/>
      </dsp:txXfrm>
    </dsp:sp>
    <dsp:sp modelId="{4A1B6620-9562-45FD-B25F-150D1DD085C6}">
      <dsp:nvSpPr>
        <dsp:cNvPr id="0" name=""/>
        <dsp:cNvSpPr/>
      </dsp:nvSpPr>
      <dsp:spPr>
        <a:xfrm>
          <a:off x="3110353" y="2953"/>
          <a:ext cx="2100609" cy="1260365"/>
        </a:xfrm>
        <a:prstGeom prst="rect">
          <a:avLst/>
        </a:prstGeom>
        <a:solidFill>
          <a:schemeClr val="accent2">
            <a:hueOff val="-295080"/>
            <a:satOff val="-4122"/>
            <a:lumOff val="26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932" tIns="108045" rIns="102932" bIns="108045" numCol="1" spcCol="1270" anchor="ctr" anchorCtr="0">
          <a:noAutofit/>
        </a:bodyPr>
        <a:lstStyle/>
        <a:p>
          <a:pPr marL="0" lvl="0" indent="0" algn="ctr" defTabSz="622300">
            <a:lnSpc>
              <a:spcPct val="90000"/>
            </a:lnSpc>
            <a:spcBef>
              <a:spcPct val="0"/>
            </a:spcBef>
            <a:spcAft>
              <a:spcPct val="35000"/>
            </a:spcAft>
            <a:buNone/>
          </a:pPr>
          <a:r>
            <a:rPr lang="en-GB" sz="1400" kern="1200" dirty="0"/>
            <a:t>Feasibility          </a:t>
          </a:r>
        </a:p>
        <a:p>
          <a:pPr marL="0" lvl="0" indent="0" algn="ctr" defTabSz="622300">
            <a:lnSpc>
              <a:spcPct val="90000"/>
            </a:lnSpc>
            <a:spcBef>
              <a:spcPct val="0"/>
            </a:spcBef>
            <a:spcAft>
              <a:spcPct val="35000"/>
            </a:spcAft>
            <a:buNone/>
          </a:pPr>
          <a:r>
            <a:rPr lang="en-GB" sz="1400" kern="1200" dirty="0"/>
            <a:t>Gap Analysis and risk assessment of the research process</a:t>
          </a:r>
          <a:endParaRPr lang="en-US" sz="1400" kern="1200" dirty="0"/>
        </a:p>
      </dsp:txBody>
      <dsp:txXfrm>
        <a:off x="3110353" y="2953"/>
        <a:ext cx="2100609" cy="1260365"/>
      </dsp:txXfrm>
    </dsp:sp>
    <dsp:sp modelId="{742B3250-31B1-4367-99B2-121DF61E61A7}">
      <dsp:nvSpPr>
        <dsp:cNvPr id="0" name=""/>
        <dsp:cNvSpPr/>
      </dsp:nvSpPr>
      <dsp:spPr>
        <a:xfrm>
          <a:off x="7792912" y="587416"/>
          <a:ext cx="452540" cy="91440"/>
        </a:xfrm>
        <a:custGeom>
          <a:avLst/>
          <a:gdLst/>
          <a:ahLst/>
          <a:cxnLst/>
          <a:rect l="0" t="0" r="0" b="0"/>
          <a:pathLst>
            <a:path>
              <a:moveTo>
                <a:pt x="0" y="45720"/>
              </a:moveTo>
              <a:lnTo>
                <a:pt x="168519" y="45719"/>
              </a:lnTo>
            </a:path>
            <a:path>
              <a:moveTo>
                <a:pt x="284020" y="45719"/>
              </a:moveTo>
              <a:lnTo>
                <a:pt x="452540" y="45720"/>
              </a:lnTo>
            </a:path>
          </a:pathLst>
        </a:custGeom>
        <a:noFill/>
        <a:ln w="10000" cap="flat" cmpd="sng" algn="ctr">
          <a:solidFill>
            <a:schemeClr val="accent2">
              <a:hueOff val="-663930"/>
              <a:satOff val="-9274"/>
              <a:lumOff val="58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r>
            <a:rPr lang="en-US" sz="1100" kern="1200"/>
            <a:t>3</a:t>
          </a:r>
        </a:p>
      </dsp:txBody>
      <dsp:txXfrm>
        <a:off x="7961432" y="555003"/>
        <a:ext cx="115500" cy="156265"/>
      </dsp:txXfrm>
    </dsp:sp>
    <dsp:sp modelId="{E50FA51B-E8AB-44A5-99A7-5E075C913AF4}">
      <dsp:nvSpPr>
        <dsp:cNvPr id="0" name=""/>
        <dsp:cNvSpPr/>
      </dsp:nvSpPr>
      <dsp:spPr>
        <a:xfrm>
          <a:off x="5694103" y="2953"/>
          <a:ext cx="2100609" cy="1260365"/>
        </a:xfrm>
        <a:prstGeom prst="rect">
          <a:avLst/>
        </a:prstGeom>
        <a:solidFill>
          <a:schemeClr val="accent2">
            <a:hueOff val="-590160"/>
            <a:satOff val="-8244"/>
            <a:lumOff val="52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932" tIns="108045" rIns="102932" bIns="108045" numCol="1" spcCol="1270" anchor="ctr" anchorCtr="0">
          <a:noAutofit/>
        </a:bodyPr>
        <a:lstStyle/>
        <a:p>
          <a:pPr marL="0" lvl="0" indent="0" algn="ctr" defTabSz="622300">
            <a:lnSpc>
              <a:spcPct val="90000"/>
            </a:lnSpc>
            <a:spcBef>
              <a:spcPct val="0"/>
            </a:spcBef>
            <a:spcAft>
              <a:spcPct val="35000"/>
            </a:spcAft>
            <a:buNone/>
          </a:pPr>
          <a:r>
            <a:rPr lang="en-GB" sz="1400" kern="1200"/>
            <a:t>Determine responsibilities for each group and individuals </a:t>
          </a:r>
          <a:endParaRPr lang="en-US" sz="1400" kern="1200"/>
        </a:p>
      </dsp:txBody>
      <dsp:txXfrm>
        <a:off x="5694103" y="2953"/>
        <a:ext cx="2100609" cy="1260365"/>
      </dsp:txXfrm>
    </dsp:sp>
    <dsp:sp modelId="{D88407A9-DB2A-4936-91B6-A8FFADEC8731}">
      <dsp:nvSpPr>
        <dsp:cNvPr id="0" name=""/>
        <dsp:cNvSpPr/>
      </dsp:nvSpPr>
      <dsp:spPr>
        <a:xfrm>
          <a:off x="1576908" y="1261519"/>
          <a:ext cx="7751249" cy="452540"/>
        </a:xfrm>
        <a:custGeom>
          <a:avLst/>
          <a:gdLst/>
          <a:ahLst/>
          <a:cxnLst/>
          <a:rect l="0" t="0" r="0" b="0"/>
          <a:pathLst>
            <a:path>
              <a:moveTo>
                <a:pt x="7751249" y="0"/>
              </a:moveTo>
              <a:lnTo>
                <a:pt x="7751249" y="243370"/>
              </a:lnTo>
              <a:lnTo>
                <a:pt x="0" y="243370"/>
              </a:lnTo>
              <a:lnTo>
                <a:pt x="0" y="452540"/>
              </a:lnTo>
            </a:path>
          </a:pathLst>
        </a:custGeom>
        <a:noFill/>
        <a:ln w="10000" cap="flat" cmpd="sng" algn="ctr">
          <a:solidFill>
            <a:schemeClr val="accent2">
              <a:hueOff val="-995894"/>
              <a:satOff val="-13911"/>
              <a:lumOff val="88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r>
            <a:rPr lang="en-US" sz="1100" kern="1200"/>
            <a:t>4</a:t>
          </a:r>
        </a:p>
      </dsp:txBody>
      <dsp:txXfrm>
        <a:off x="5258375" y="1409656"/>
        <a:ext cx="388314" cy="156265"/>
      </dsp:txXfrm>
    </dsp:sp>
    <dsp:sp modelId="{02CCD5E8-6ED2-483C-8172-A4B584849059}">
      <dsp:nvSpPr>
        <dsp:cNvPr id="0" name=""/>
        <dsp:cNvSpPr/>
      </dsp:nvSpPr>
      <dsp:spPr>
        <a:xfrm>
          <a:off x="8277852" y="2953"/>
          <a:ext cx="2100609" cy="1260365"/>
        </a:xfrm>
        <a:prstGeom prst="rect">
          <a:avLst/>
        </a:prstGeom>
        <a:solidFill>
          <a:schemeClr val="accent2">
            <a:hueOff val="-885239"/>
            <a:satOff val="-12365"/>
            <a:lumOff val="78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932" tIns="108045" rIns="102932" bIns="108045" numCol="1" spcCol="1270" anchor="ctr" anchorCtr="0">
          <a:noAutofit/>
        </a:bodyPr>
        <a:lstStyle/>
        <a:p>
          <a:pPr marL="0" lvl="0" indent="0" algn="ctr" defTabSz="622300">
            <a:lnSpc>
              <a:spcPct val="90000"/>
            </a:lnSpc>
            <a:spcBef>
              <a:spcPct val="0"/>
            </a:spcBef>
            <a:spcAft>
              <a:spcPct val="35000"/>
            </a:spcAft>
            <a:buNone/>
          </a:pPr>
          <a:r>
            <a:rPr lang="en-GB" sz="1400" u="sng" kern="1200"/>
            <a:t>Process-Specific stages </a:t>
          </a:r>
          <a:endParaRPr lang="en-US" sz="1400" kern="1200"/>
        </a:p>
      </dsp:txBody>
      <dsp:txXfrm>
        <a:off x="8277852" y="2953"/>
        <a:ext cx="2100609" cy="1260365"/>
      </dsp:txXfrm>
    </dsp:sp>
    <dsp:sp modelId="{4A7C7453-4C95-4B2B-9FE3-9A450FF9DC25}">
      <dsp:nvSpPr>
        <dsp:cNvPr id="0" name=""/>
        <dsp:cNvSpPr/>
      </dsp:nvSpPr>
      <dsp:spPr>
        <a:xfrm>
          <a:off x="2625413" y="2330922"/>
          <a:ext cx="452540" cy="91440"/>
        </a:xfrm>
        <a:custGeom>
          <a:avLst/>
          <a:gdLst/>
          <a:ahLst/>
          <a:cxnLst/>
          <a:rect l="0" t="0" r="0" b="0"/>
          <a:pathLst>
            <a:path>
              <a:moveTo>
                <a:pt x="0" y="45720"/>
              </a:moveTo>
              <a:lnTo>
                <a:pt x="168519" y="45719"/>
              </a:lnTo>
            </a:path>
            <a:path>
              <a:moveTo>
                <a:pt x="284020" y="45719"/>
              </a:moveTo>
              <a:lnTo>
                <a:pt x="452540" y="45720"/>
              </a:lnTo>
            </a:path>
          </a:pathLst>
        </a:custGeom>
        <a:noFill/>
        <a:ln w="10000" cap="flat" cmpd="sng" algn="ctr">
          <a:solidFill>
            <a:schemeClr val="accent2">
              <a:hueOff val="-1327859"/>
              <a:satOff val="-18548"/>
              <a:lumOff val="117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r>
            <a:rPr lang="en-US" sz="1100" kern="1200"/>
            <a:t>5</a:t>
          </a:r>
        </a:p>
      </dsp:txBody>
      <dsp:txXfrm>
        <a:off x="2793932" y="2298509"/>
        <a:ext cx="115500" cy="156265"/>
      </dsp:txXfrm>
    </dsp:sp>
    <dsp:sp modelId="{948925D9-A787-42C1-AA6C-C2492D7B8F2E}">
      <dsp:nvSpPr>
        <dsp:cNvPr id="0" name=""/>
        <dsp:cNvSpPr/>
      </dsp:nvSpPr>
      <dsp:spPr>
        <a:xfrm>
          <a:off x="526603" y="1746459"/>
          <a:ext cx="2100609" cy="1260365"/>
        </a:xfrm>
        <a:prstGeom prst="rect">
          <a:avLst/>
        </a:prstGeom>
        <a:solidFill>
          <a:schemeClr val="accent2">
            <a:hueOff val="-1180319"/>
            <a:satOff val="-16487"/>
            <a:lumOff val="104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932" tIns="108045" rIns="102932" bIns="108045" numCol="1" spcCol="1270" anchor="ctr" anchorCtr="0">
          <a:noAutofit/>
        </a:bodyPr>
        <a:lstStyle/>
        <a:p>
          <a:pPr marL="0" lvl="0" indent="0" algn="ctr" defTabSz="488950">
            <a:lnSpc>
              <a:spcPct val="90000"/>
            </a:lnSpc>
            <a:spcBef>
              <a:spcPct val="0"/>
            </a:spcBef>
            <a:spcAft>
              <a:spcPct val="35000"/>
            </a:spcAft>
            <a:buNone/>
          </a:pPr>
          <a:r>
            <a:rPr lang="en-GB" sz="1100" kern="1200" dirty="0"/>
            <a:t>Creating a process flow diagram</a:t>
          </a:r>
          <a:endParaRPr lang="en-US" sz="1100" kern="1200" dirty="0"/>
        </a:p>
      </dsp:txBody>
      <dsp:txXfrm>
        <a:off x="526603" y="1746459"/>
        <a:ext cx="2100609" cy="1260365"/>
      </dsp:txXfrm>
    </dsp:sp>
    <dsp:sp modelId="{7D803CAC-018D-4A7C-B9CC-C383A990E383}">
      <dsp:nvSpPr>
        <dsp:cNvPr id="0" name=""/>
        <dsp:cNvSpPr/>
      </dsp:nvSpPr>
      <dsp:spPr>
        <a:xfrm>
          <a:off x="5209162" y="2330922"/>
          <a:ext cx="452540" cy="91440"/>
        </a:xfrm>
        <a:custGeom>
          <a:avLst/>
          <a:gdLst/>
          <a:ahLst/>
          <a:cxnLst/>
          <a:rect l="0" t="0" r="0" b="0"/>
          <a:pathLst>
            <a:path>
              <a:moveTo>
                <a:pt x="0" y="45720"/>
              </a:moveTo>
              <a:lnTo>
                <a:pt x="168519" y="45719"/>
              </a:lnTo>
            </a:path>
            <a:path>
              <a:moveTo>
                <a:pt x="284020" y="45719"/>
              </a:moveTo>
              <a:lnTo>
                <a:pt x="452540" y="45720"/>
              </a:lnTo>
            </a:path>
          </a:pathLst>
        </a:custGeom>
        <a:noFill/>
        <a:ln w="10000" cap="flat" cmpd="sng" algn="ctr">
          <a:solidFill>
            <a:schemeClr val="accent2">
              <a:hueOff val="-1659824"/>
              <a:satOff val="-23185"/>
              <a:lumOff val="146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r>
            <a:rPr lang="en-US" sz="1100" kern="1200"/>
            <a:t>6</a:t>
          </a:r>
        </a:p>
      </dsp:txBody>
      <dsp:txXfrm>
        <a:off x="5377682" y="2298509"/>
        <a:ext cx="115500" cy="156265"/>
      </dsp:txXfrm>
    </dsp:sp>
    <dsp:sp modelId="{F43E627A-72AA-4E02-8235-EC5C10E3B72A}">
      <dsp:nvSpPr>
        <dsp:cNvPr id="0" name=""/>
        <dsp:cNvSpPr/>
      </dsp:nvSpPr>
      <dsp:spPr>
        <a:xfrm>
          <a:off x="3110353" y="1746459"/>
          <a:ext cx="2100609" cy="1260365"/>
        </a:xfrm>
        <a:prstGeom prst="rect">
          <a:avLst/>
        </a:prstGeom>
        <a:solidFill>
          <a:schemeClr val="accent2">
            <a:hueOff val="-1475399"/>
            <a:satOff val="-20609"/>
            <a:lumOff val="13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932" tIns="108045" rIns="102932" bIns="108045" numCol="1" spcCol="1270" anchor="ctr" anchorCtr="0">
          <a:noAutofit/>
        </a:bodyPr>
        <a:lstStyle/>
        <a:p>
          <a:pPr marL="0" lvl="0" indent="0" algn="ctr" defTabSz="622300">
            <a:lnSpc>
              <a:spcPct val="90000"/>
            </a:lnSpc>
            <a:spcBef>
              <a:spcPct val="0"/>
            </a:spcBef>
            <a:spcAft>
              <a:spcPct val="35000"/>
            </a:spcAft>
            <a:buNone/>
          </a:pPr>
          <a:r>
            <a:rPr lang="en-GB" sz="1400" kern="1200" dirty="0"/>
            <a:t>Timing it right </a:t>
          </a:r>
          <a:r>
            <a:rPr lang="en-GB" sz="1400" i="1" kern="1200" dirty="0"/>
            <a:t>e.g</a:t>
          </a:r>
          <a:r>
            <a:rPr lang="en-GB" sz="1400" kern="1200" dirty="0"/>
            <a:t>. </a:t>
          </a:r>
          <a:r>
            <a:rPr lang="en-GB" sz="1400" i="1" kern="1200" dirty="0"/>
            <a:t>engineering runs</a:t>
          </a:r>
          <a:r>
            <a:rPr lang="en-GB" sz="1400" kern="1200" dirty="0"/>
            <a:t>, early planning can help avoid pitfalls</a:t>
          </a:r>
          <a:endParaRPr lang="en-US" sz="1400" kern="1200" dirty="0"/>
        </a:p>
      </dsp:txBody>
      <dsp:txXfrm>
        <a:off x="3110353" y="1746459"/>
        <a:ext cx="2100609" cy="1260365"/>
      </dsp:txXfrm>
    </dsp:sp>
    <dsp:sp modelId="{0E9E4936-7575-4C36-88C1-F5249CD77B84}">
      <dsp:nvSpPr>
        <dsp:cNvPr id="0" name=""/>
        <dsp:cNvSpPr/>
      </dsp:nvSpPr>
      <dsp:spPr>
        <a:xfrm>
          <a:off x="7792912" y="2309874"/>
          <a:ext cx="415968" cy="91440"/>
        </a:xfrm>
        <a:custGeom>
          <a:avLst/>
          <a:gdLst/>
          <a:ahLst/>
          <a:cxnLst/>
          <a:rect l="0" t="0" r="0" b="0"/>
          <a:pathLst>
            <a:path>
              <a:moveTo>
                <a:pt x="0" y="66768"/>
              </a:moveTo>
              <a:lnTo>
                <a:pt x="225084" y="66768"/>
              </a:lnTo>
              <a:lnTo>
                <a:pt x="225084" y="45720"/>
              </a:lnTo>
              <a:lnTo>
                <a:pt x="415968" y="45720"/>
              </a:lnTo>
            </a:path>
          </a:pathLst>
        </a:custGeom>
        <a:noFill/>
        <a:ln w="10000" cap="flat" cmpd="sng" algn="ctr">
          <a:solidFill>
            <a:schemeClr val="accent2">
              <a:hueOff val="-1991789"/>
              <a:satOff val="-27822"/>
              <a:lumOff val="176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r>
            <a:rPr lang="en-US" sz="1100" kern="1200"/>
            <a:t>7</a:t>
          </a:r>
        </a:p>
      </dsp:txBody>
      <dsp:txXfrm>
        <a:off x="7943616" y="2277461"/>
        <a:ext cx="114560" cy="156265"/>
      </dsp:txXfrm>
    </dsp:sp>
    <dsp:sp modelId="{FB011E79-3CD8-4910-A859-ED0E7653FB44}">
      <dsp:nvSpPr>
        <dsp:cNvPr id="0" name=""/>
        <dsp:cNvSpPr/>
      </dsp:nvSpPr>
      <dsp:spPr>
        <a:xfrm>
          <a:off x="5694103" y="1746459"/>
          <a:ext cx="2100609" cy="1260365"/>
        </a:xfrm>
        <a:prstGeom prst="rect">
          <a:avLst/>
        </a:prstGeom>
        <a:solidFill>
          <a:schemeClr val="accent2">
            <a:hueOff val="-1770479"/>
            <a:satOff val="-24731"/>
            <a:lumOff val="1567"/>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932" tIns="108045" rIns="102932" bIns="108045" numCol="1" spcCol="1270" anchor="ctr" anchorCtr="0">
          <a:noAutofit/>
        </a:bodyPr>
        <a:lstStyle/>
        <a:p>
          <a:pPr marL="0" lvl="0" indent="0" algn="ctr" defTabSz="622300">
            <a:lnSpc>
              <a:spcPct val="90000"/>
            </a:lnSpc>
            <a:spcBef>
              <a:spcPct val="0"/>
            </a:spcBef>
            <a:spcAft>
              <a:spcPct val="35000"/>
            </a:spcAft>
            <a:buNone/>
          </a:pPr>
          <a:r>
            <a:rPr lang="en-GB" sz="1400" kern="1200" dirty="0"/>
            <a:t>GMP management for the initiation of the process</a:t>
          </a:r>
          <a:endParaRPr lang="en-US" sz="1400" kern="1200" dirty="0"/>
        </a:p>
      </dsp:txBody>
      <dsp:txXfrm>
        <a:off x="5694103" y="1746459"/>
        <a:ext cx="2100609" cy="1260365"/>
      </dsp:txXfrm>
    </dsp:sp>
    <dsp:sp modelId="{5B9A3085-5564-4369-8756-30408DCE82A7}">
      <dsp:nvSpPr>
        <dsp:cNvPr id="0" name=""/>
        <dsp:cNvSpPr/>
      </dsp:nvSpPr>
      <dsp:spPr>
        <a:xfrm>
          <a:off x="4174711" y="2983977"/>
          <a:ext cx="5116875" cy="244768"/>
        </a:xfrm>
        <a:custGeom>
          <a:avLst/>
          <a:gdLst/>
          <a:ahLst/>
          <a:cxnLst/>
          <a:rect l="0" t="0" r="0" b="0"/>
          <a:pathLst>
            <a:path>
              <a:moveTo>
                <a:pt x="5116875" y="0"/>
              </a:moveTo>
              <a:lnTo>
                <a:pt x="5116875" y="139484"/>
              </a:lnTo>
              <a:lnTo>
                <a:pt x="0" y="139484"/>
              </a:lnTo>
              <a:lnTo>
                <a:pt x="0" y="244768"/>
              </a:lnTo>
            </a:path>
          </a:pathLst>
        </a:custGeom>
        <a:noFill/>
        <a:ln w="10000" cap="flat" cmpd="sng" algn="ctr">
          <a:solidFill>
            <a:schemeClr val="accent2">
              <a:hueOff val="-2323753"/>
              <a:satOff val="-32459"/>
              <a:lumOff val="205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r>
            <a:rPr lang="en-US" sz="1100" kern="1200"/>
            <a:t>8</a:t>
          </a:r>
        </a:p>
      </dsp:txBody>
      <dsp:txXfrm>
        <a:off x="6605041" y="3028228"/>
        <a:ext cx="256213" cy="156265"/>
      </dsp:txXfrm>
    </dsp:sp>
    <dsp:sp modelId="{E0B57E23-01C7-4422-8169-633F4D9F36FE}">
      <dsp:nvSpPr>
        <dsp:cNvPr id="0" name=""/>
        <dsp:cNvSpPr/>
      </dsp:nvSpPr>
      <dsp:spPr>
        <a:xfrm>
          <a:off x="8241281" y="1725411"/>
          <a:ext cx="2100609" cy="1260365"/>
        </a:xfrm>
        <a:prstGeom prst="rect">
          <a:avLst/>
        </a:prstGeom>
        <a:solidFill>
          <a:schemeClr val="accent2">
            <a:hueOff val="-2065559"/>
            <a:satOff val="-28852"/>
            <a:lumOff val="182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932" tIns="108045" rIns="102932" bIns="108045" numCol="1" spcCol="1270" anchor="ctr" anchorCtr="0">
          <a:noAutofit/>
        </a:bodyPr>
        <a:lstStyle/>
        <a:p>
          <a:pPr marL="0" lvl="0" indent="0" algn="ctr" defTabSz="622300">
            <a:lnSpc>
              <a:spcPct val="90000"/>
            </a:lnSpc>
            <a:spcBef>
              <a:spcPct val="0"/>
            </a:spcBef>
            <a:spcAft>
              <a:spcPct val="35000"/>
            </a:spcAft>
            <a:buNone/>
          </a:pPr>
          <a:r>
            <a:rPr lang="en-GB" sz="1400" u="sng" kern="1200" dirty="0"/>
            <a:t>Personnel Specific stages</a:t>
          </a:r>
          <a:endParaRPr lang="en-US" sz="1400" kern="1200" dirty="0"/>
        </a:p>
      </dsp:txBody>
      <dsp:txXfrm>
        <a:off x="8241281" y="1725411"/>
        <a:ext cx="2100609" cy="1260365"/>
      </dsp:txXfrm>
    </dsp:sp>
    <dsp:sp modelId="{335F1E4E-D282-44DD-99AA-2B6E5A120F0C}">
      <dsp:nvSpPr>
        <dsp:cNvPr id="0" name=""/>
        <dsp:cNvSpPr/>
      </dsp:nvSpPr>
      <dsp:spPr>
        <a:xfrm>
          <a:off x="1679730" y="3288957"/>
          <a:ext cx="2496594" cy="1233351"/>
        </a:xfrm>
        <a:custGeom>
          <a:avLst/>
          <a:gdLst/>
          <a:ahLst/>
          <a:cxnLst/>
          <a:rect l="0" t="0" r="0" b="0"/>
          <a:pathLst>
            <a:path>
              <a:moveTo>
                <a:pt x="2496594" y="1233351"/>
              </a:moveTo>
              <a:lnTo>
                <a:pt x="1318677" y="651444"/>
              </a:lnTo>
            </a:path>
            <a:path>
              <a:moveTo>
                <a:pt x="1177916" y="581906"/>
              </a:moveTo>
              <a:lnTo>
                <a:pt x="0" y="0"/>
              </a:lnTo>
            </a:path>
          </a:pathLst>
        </a:custGeom>
        <a:noFill/>
        <a:ln w="10000" cap="flat" cmpd="sng" algn="ctr">
          <a:solidFill>
            <a:schemeClr val="accent2">
              <a:hueOff val="-2655718"/>
              <a:satOff val="-37096"/>
              <a:lumOff val="235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r>
            <a:rPr lang="en-US" sz="1100" kern="1200"/>
            <a:t>9</a:t>
          </a:r>
        </a:p>
      </dsp:txBody>
      <dsp:txXfrm>
        <a:off x="2857646" y="3827500"/>
        <a:ext cx="140761" cy="156265"/>
      </dsp:txXfrm>
    </dsp:sp>
    <dsp:sp modelId="{D81B29EF-9835-4BCD-BB6C-0CC22C2E5649}">
      <dsp:nvSpPr>
        <dsp:cNvPr id="0" name=""/>
        <dsp:cNvSpPr/>
      </dsp:nvSpPr>
      <dsp:spPr>
        <a:xfrm>
          <a:off x="3124406" y="3261146"/>
          <a:ext cx="2100609" cy="1260365"/>
        </a:xfrm>
        <a:prstGeom prst="rect">
          <a:avLst/>
        </a:prstGeom>
        <a:solidFill>
          <a:schemeClr val="accent2">
            <a:hueOff val="-2360638"/>
            <a:satOff val="-32974"/>
            <a:lumOff val="209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932" tIns="108045" rIns="102932" bIns="108045" numCol="1" spcCol="1270" anchor="ctr" anchorCtr="0">
          <a:noAutofit/>
        </a:bodyPr>
        <a:lstStyle/>
        <a:p>
          <a:pPr marL="0" lvl="0" indent="0" algn="ctr" defTabSz="622300">
            <a:lnSpc>
              <a:spcPct val="90000"/>
            </a:lnSpc>
            <a:spcBef>
              <a:spcPct val="0"/>
            </a:spcBef>
            <a:spcAft>
              <a:spcPct val="35000"/>
            </a:spcAft>
            <a:buNone/>
          </a:pPr>
          <a:r>
            <a:rPr lang="en-GB" sz="1400" kern="1200" dirty="0"/>
            <a:t>Ensuring the required knowledge and expertise is present within the team</a:t>
          </a:r>
          <a:endParaRPr lang="en-US" sz="1400" kern="1200" dirty="0"/>
        </a:p>
      </dsp:txBody>
      <dsp:txXfrm>
        <a:off x="3124406" y="3261146"/>
        <a:ext cx="2100609" cy="1260365"/>
      </dsp:txXfrm>
    </dsp:sp>
    <dsp:sp modelId="{18FC1424-F611-45E5-8BA3-D15B6AEAC8B8}">
      <dsp:nvSpPr>
        <dsp:cNvPr id="0" name=""/>
        <dsp:cNvSpPr/>
      </dsp:nvSpPr>
      <dsp:spPr>
        <a:xfrm>
          <a:off x="600376" y="3274606"/>
          <a:ext cx="2100609" cy="1260365"/>
        </a:xfrm>
        <a:prstGeom prst="rect">
          <a:avLst/>
        </a:prstGeom>
        <a:solidFill>
          <a:schemeClr val="accent2">
            <a:hueOff val="-2655718"/>
            <a:satOff val="-37096"/>
            <a:lumOff val="235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932" tIns="108045" rIns="102932" bIns="108045" numCol="1" spcCol="1270" anchor="ctr" anchorCtr="0">
          <a:noAutofit/>
        </a:bodyPr>
        <a:lstStyle/>
        <a:p>
          <a:pPr marL="0" lvl="0" indent="0" algn="ctr" defTabSz="622300">
            <a:lnSpc>
              <a:spcPct val="90000"/>
            </a:lnSpc>
            <a:spcBef>
              <a:spcPct val="0"/>
            </a:spcBef>
            <a:spcAft>
              <a:spcPct val="35000"/>
            </a:spcAft>
            <a:buNone/>
          </a:pPr>
          <a:r>
            <a:rPr lang="en-GB" sz="1400" kern="1200" dirty="0"/>
            <a:t>Training of staff to GMP standards, ensuring competency </a:t>
          </a:r>
          <a:endParaRPr lang="en-US" sz="1400" kern="1200" dirty="0"/>
        </a:p>
      </dsp:txBody>
      <dsp:txXfrm>
        <a:off x="600376" y="3274606"/>
        <a:ext cx="2100609" cy="126036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0DBEA9D7-3C26-9244-A5D7-A01F0A03C0BA}" type="datetimeFigureOut">
              <a:rPr lang="en-GB" smtClean="0"/>
              <a:t>14/06/2022</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13"/>
            <a:ext cx="5486400" cy="3916362"/>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47213"/>
            <a:ext cx="29718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7213"/>
            <a:ext cx="2971800" cy="498475"/>
          </a:xfrm>
          <a:prstGeom prst="rect">
            <a:avLst/>
          </a:prstGeom>
        </p:spPr>
        <p:txBody>
          <a:bodyPr vert="horz" lIns="91440" tIns="45720" rIns="91440" bIns="45720" rtlCol="0" anchor="b"/>
          <a:lstStyle>
            <a:lvl1pPr algn="r">
              <a:defRPr sz="1200"/>
            </a:lvl1pPr>
          </a:lstStyle>
          <a:p>
            <a:fld id="{AD9F0F22-A83F-BC45-919F-71C6618C3238}" type="slidenum">
              <a:rPr lang="en-GB" smtClean="0"/>
              <a:t>‹#›</a:t>
            </a:fld>
            <a:endParaRPr lang="en-GB"/>
          </a:p>
        </p:txBody>
      </p:sp>
    </p:spTree>
    <p:extLst>
      <p:ext uri="{BB962C8B-B14F-4D97-AF65-F5344CB8AC3E}">
        <p14:creationId xmlns:p14="http://schemas.microsoft.com/office/powerpoint/2010/main" val="26919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png"/><Relationship Id="rId3" Type="http://schemas.openxmlformats.org/officeDocument/2006/relationships/image" Target="../media/image3.jpeg"/><Relationship Id="rId7" Type="http://schemas.openxmlformats.org/officeDocument/2006/relationships/image" Target="../media/image6.png"/><Relationship Id="rId12"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Master" Target="../slideMasters/slideMaster3.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5.png"/><Relationship Id="rId10" Type="http://schemas.openxmlformats.org/officeDocument/2006/relationships/image" Target="../media/image8.jpeg"/><Relationship Id="rId4" Type="http://schemas.openxmlformats.org/officeDocument/2006/relationships/image" Target="../media/image4.jpeg"/><Relationship Id="rId9"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jpeg"/><Relationship Id="rId7"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4.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0.jpeg"/><Relationship Id="rId9"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5.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jpeg"/><Relationship Id="rId7"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6.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0.jpeg"/><Relationship Id="rId9"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jpeg"/><Relationship Id="rId7"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0.jpeg"/><Relationship Id="rId9" Type="http://schemas.openxmlformats.org/officeDocument/2006/relationships/image" Target="../media/image11.png"/></Relationships>
</file>

<file path=ppt/slideLayouts/_rels/slideLayout4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jpeg"/><Relationship Id="rId7"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8.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0.jpeg"/><Relationship Id="rId9" Type="http://schemas.openxmlformats.org/officeDocument/2006/relationships/image" Target="../media/image1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jpeg"/><Relationship Id="rId7"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0.jpeg"/><Relationship Id="rId9"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9.jpeg"/><Relationship Id="rId7"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10.jpeg"/><Relationship Id="rId9"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4" name="Line 3"/>
          <p:cNvSpPr>
            <a:spLocks noChangeShapeType="1"/>
          </p:cNvSpPr>
          <p:nvPr/>
        </p:nvSpPr>
        <p:spPr bwMode="auto">
          <a:xfrm>
            <a:off x="0" y="381000"/>
            <a:ext cx="12192000" cy="0"/>
          </a:xfrm>
          <a:prstGeom prst="line">
            <a:avLst/>
          </a:prstGeom>
          <a:noFill/>
          <a:ln w="127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a:p>
        </p:txBody>
      </p:sp>
      <p:sp>
        <p:nvSpPr>
          <p:cNvPr id="5" name="Line 4"/>
          <p:cNvSpPr>
            <a:spLocks noChangeShapeType="1"/>
          </p:cNvSpPr>
          <p:nvPr/>
        </p:nvSpPr>
        <p:spPr bwMode="auto">
          <a:xfrm>
            <a:off x="406400" y="990600"/>
            <a:ext cx="0" cy="5867400"/>
          </a:xfrm>
          <a:prstGeom prst="line">
            <a:avLst/>
          </a:prstGeom>
          <a:noFill/>
          <a:ln w="127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a:p>
        </p:txBody>
      </p:sp>
      <p:sp>
        <p:nvSpPr>
          <p:cNvPr id="6" name="AutoShape 5"/>
          <p:cNvSpPr>
            <a:spLocks noChangeArrowheads="1"/>
          </p:cNvSpPr>
          <p:nvPr/>
        </p:nvSpPr>
        <p:spPr bwMode="auto">
          <a:xfrm>
            <a:off x="-1117600" y="2122488"/>
            <a:ext cx="9201113" cy="392112"/>
          </a:xfrm>
          <a:prstGeom prst="roundRect">
            <a:avLst>
              <a:gd name="adj" fmla="val 50000"/>
            </a:avLst>
          </a:prstGeom>
          <a:solidFill>
            <a:srgbClr val="1B559E"/>
          </a:solidFill>
          <a:ln w="19050">
            <a:noFill/>
            <a:round/>
            <a:headEnd/>
            <a:tailEnd/>
          </a:ln>
          <a:effectLst/>
        </p:spPr>
        <p:txBody>
          <a:bodyPr wrap="none" anchor="ctr"/>
          <a:lstStyle/>
          <a:p>
            <a:endParaRPr lang="en-GB" sz="2400"/>
          </a:p>
        </p:txBody>
      </p:sp>
      <p:pic>
        <p:nvPicPr>
          <p:cNvPr id="7" name="Picture 1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64054" y="5708650"/>
            <a:ext cx="958849"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32618" y="5708650"/>
            <a:ext cx="95673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4"/>
          <p:cNvPicPr>
            <a:picLocks noChangeAspect="1" noChangeArrowheads="1"/>
          </p:cNvPicPr>
          <p:nvPr/>
        </p:nvPicPr>
        <p:blipFill>
          <a:blip r:embed="rId4" cstate="screen">
            <a:lum bright="18000" contrast="30000"/>
            <a:extLst>
              <a:ext uri="{28A0092B-C50C-407E-A947-70E740481C1C}">
                <a14:useLocalDpi xmlns:a14="http://schemas.microsoft.com/office/drawing/2010/main"/>
              </a:ext>
            </a:extLst>
          </a:blip>
          <a:srcRect/>
          <a:stretch>
            <a:fillRect/>
          </a:stretch>
        </p:blipFill>
        <p:spPr bwMode="auto">
          <a:xfrm>
            <a:off x="910169" y="5708650"/>
            <a:ext cx="96308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6"/>
          <p:cNvSpPr>
            <a:spLocks noGrp="1" noChangeArrowheads="1"/>
          </p:cNvSpPr>
          <p:nvPr>
            <p:ph type="subTitle" idx="1"/>
          </p:nvPr>
        </p:nvSpPr>
        <p:spPr>
          <a:xfrm>
            <a:off x="711200" y="2133600"/>
            <a:ext cx="6502400" cy="609600"/>
          </a:xfrm>
        </p:spPr>
        <p:txBody>
          <a:bodyPr/>
          <a:lstStyle>
            <a:lvl1pPr marL="0" indent="0">
              <a:defRPr sz="1800" b="1">
                <a:solidFill>
                  <a:schemeClr val="bg1"/>
                </a:solidFill>
              </a:defRPr>
            </a:lvl1pPr>
          </a:lstStyle>
          <a:p>
            <a:pPr lvl="0"/>
            <a:r>
              <a:rPr lang="en-GB" altLang="en-GB" noProof="0"/>
              <a:t>Click to edit Master subtitle style</a:t>
            </a:r>
          </a:p>
        </p:txBody>
      </p:sp>
      <p:pic>
        <p:nvPicPr>
          <p:cNvPr id="12" name="Picture 12"/>
          <p:cNvPicPr>
            <a:picLocks noChangeAspect="1" noChangeArrowheads="1"/>
          </p:cNvPicPr>
          <p:nvPr/>
        </p:nvPicPr>
        <p:blipFill>
          <a:blip r:embed="rId5" cstate="screen">
            <a:extLst>
              <a:ext uri="{BEBA8EAE-BF5A-486C-A8C5-ECC9F3942E4B}">
                <a14:imgProps xmlns:a14="http://schemas.microsoft.com/office/drawing/2010/main">
                  <a14:imgLayer r:embed="rId6">
                    <a14:imgEffect>
                      <a14:colorTemperature colorTemp="4700"/>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4464054" y="5708650"/>
            <a:ext cx="958849"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3"/>
          <p:cNvPicPr>
            <a:picLocks noChangeAspect="1" noChangeArrowheads="1"/>
          </p:cNvPicPr>
          <p:nvPr/>
        </p:nvPicPr>
        <p:blipFill>
          <a:blip r:embed="rId7" cstate="screen">
            <a:duotone>
              <a:schemeClr val="accent3">
                <a:shade val="45000"/>
                <a:satMod val="135000"/>
              </a:schemeClr>
              <a:prstClr val="white"/>
            </a:duotone>
            <a:extLst>
              <a:ext uri="{BEBA8EAE-BF5A-486C-A8C5-ECC9F3942E4B}">
                <a14:imgProps xmlns:a14="http://schemas.microsoft.com/office/drawing/2010/main">
                  <a14:imgLayer r:embed="rId8">
                    <a14:imgEffect>
                      <a14:colorTemperature colorTemp="5209"/>
                    </a14:imgEffect>
                  </a14:imgLayer>
                </a14:imgProps>
              </a:ext>
              <a:ext uri="{28A0092B-C50C-407E-A947-70E740481C1C}">
                <a14:useLocalDpi xmlns:a14="http://schemas.microsoft.com/office/drawing/2010/main"/>
              </a:ext>
            </a:extLst>
          </a:blip>
          <a:srcRect/>
          <a:stretch>
            <a:fillRect/>
          </a:stretch>
        </p:blipFill>
        <p:spPr bwMode="auto">
          <a:xfrm>
            <a:off x="2732618" y="5708650"/>
            <a:ext cx="956734" cy="641350"/>
          </a:xfrm>
          <a:prstGeom prst="rect">
            <a:avLst/>
          </a:prstGeom>
          <a:noFill/>
          <a:ln>
            <a:noFill/>
          </a:ln>
        </p:spPr>
      </p:pic>
      <p:pic>
        <p:nvPicPr>
          <p:cNvPr id="14" name="Picture 14"/>
          <p:cNvPicPr>
            <a:picLocks noChangeAspect="1" noChangeArrowheads="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0169" y="5708650"/>
            <a:ext cx="96308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ectangle 2"/>
          <p:cNvSpPr>
            <a:spLocks noGrp="1" noChangeArrowheads="1"/>
          </p:cNvSpPr>
          <p:nvPr>
            <p:ph type="ctrTitle"/>
          </p:nvPr>
        </p:nvSpPr>
        <p:spPr>
          <a:xfrm>
            <a:off x="609600" y="990601"/>
            <a:ext cx="10363200" cy="646331"/>
          </a:xfrm>
        </p:spPr>
        <p:txBody>
          <a:bodyPr/>
          <a:lstStyle>
            <a:lvl1pPr>
              <a:defRPr sz="3600">
                <a:solidFill>
                  <a:schemeClr val="tx1">
                    <a:lumMod val="65000"/>
                    <a:lumOff val="35000"/>
                  </a:schemeClr>
                </a:solidFill>
              </a:defRPr>
            </a:lvl1pPr>
          </a:lstStyle>
          <a:p>
            <a:pPr lvl="0"/>
            <a:r>
              <a:rPr lang="en-GB" altLang="en-GB" noProof="0"/>
              <a:t>Click to edit Master title style</a:t>
            </a:r>
          </a:p>
        </p:txBody>
      </p:sp>
      <p:sp>
        <p:nvSpPr>
          <p:cNvPr id="17" name="Rectangle 16"/>
          <p:cNvSpPr>
            <a:spLocks noChangeArrowheads="1"/>
          </p:cNvSpPr>
          <p:nvPr/>
        </p:nvSpPr>
        <p:spPr bwMode="auto">
          <a:xfrm>
            <a:off x="786237" y="6406421"/>
            <a:ext cx="2842826" cy="216000"/>
          </a:xfrm>
          <a:prstGeom prst="rect">
            <a:avLst/>
          </a:prstGeom>
          <a:noFill/>
          <a:ln w="9525">
            <a:noFill/>
            <a:miter lim="800000"/>
            <a:headEnd/>
            <a:tailEnd/>
          </a:ln>
          <a:effectLst/>
        </p:spPr>
        <p:txBody>
          <a:bodyPr/>
          <a:lstStyle/>
          <a:p>
            <a:pPr algn="l">
              <a:spcAft>
                <a:spcPts val="300"/>
              </a:spcAft>
              <a:defRPr/>
            </a:pPr>
            <a:r>
              <a:rPr lang="en-US" sz="1000" kern="1200" dirty="0">
                <a:solidFill>
                  <a:schemeClr val="tx1">
                    <a:lumMod val="50000"/>
                    <a:lumOff val="50000"/>
                  </a:schemeClr>
                </a:solidFill>
                <a:latin typeface="Lucida Sans" pitchFamily="34" charset="0"/>
                <a:ea typeface="+mn-ea"/>
                <a:cs typeface="Arial" charset="0"/>
              </a:rPr>
              <a:t>Copyright © Leucid Bio Ltd 2018</a:t>
            </a:r>
            <a:endParaRPr lang="en-US" sz="1000" dirty="0">
              <a:solidFill>
                <a:srgbClr val="FF0000"/>
              </a:solidFill>
              <a:latin typeface="Lucida Sans" pitchFamily="34" charset="0"/>
              <a:cs typeface="+mn-cs"/>
            </a:endParaRPr>
          </a:p>
        </p:txBody>
      </p:sp>
      <p:pic>
        <p:nvPicPr>
          <p:cNvPr id="18" name="Picture 17"/>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696460" y="5856466"/>
            <a:ext cx="1885940" cy="493534"/>
          </a:xfrm>
          <a:prstGeom prst="rect">
            <a:avLst/>
          </a:prstGeom>
        </p:spPr>
      </p:pic>
      <p:sp>
        <p:nvSpPr>
          <p:cNvPr id="15" name="Line 3">
            <a:extLst>
              <a:ext uri="{FF2B5EF4-FFF2-40B4-BE49-F238E27FC236}">
                <a16:creationId xmlns:a16="http://schemas.microsoft.com/office/drawing/2014/main" id="{9635578A-0096-DD4B-9CBA-05E123FAF799}"/>
              </a:ext>
            </a:extLst>
          </p:cNvPr>
          <p:cNvSpPr>
            <a:spLocks noChangeShapeType="1"/>
          </p:cNvSpPr>
          <p:nvPr userDrawn="1"/>
        </p:nvSpPr>
        <p:spPr bwMode="auto">
          <a:xfrm>
            <a:off x="0" y="381000"/>
            <a:ext cx="12192000" cy="0"/>
          </a:xfrm>
          <a:prstGeom prst="line">
            <a:avLst/>
          </a:prstGeom>
          <a:noFill/>
          <a:ln w="127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954"/>
          </a:p>
        </p:txBody>
      </p:sp>
      <p:sp>
        <p:nvSpPr>
          <p:cNvPr id="19" name="Line 4">
            <a:extLst>
              <a:ext uri="{FF2B5EF4-FFF2-40B4-BE49-F238E27FC236}">
                <a16:creationId xmlns:a16="http://schemas.microsoft.com/office/drawing/2014/main" id="{E66C88FE-2F8D-1548-910A-0191D042D743}"/>
              </a:ext>
            </a:extLst>
          </p:cNvPr>
          <p:cNvSpPr>
            <a:spLocks noChangeShapeType="1"/>
          </p:cNvSpPr>
          <p:nvPr userDrawn="1"/>
        </p:nvSpPr>
        <p:spPr bwMode="auto">
          <a:xfrm>
            <a:off x="406400" y="990600"/>
            <a:ext cx="0" cy="5867400"/>
          </a:xfrm>
          <a:prstGeom prst="line">
            <a:avLst/>
          </a:prstGeom>
          <a:noFill/>
          <a:ln w="127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954"/>
          </a:p>
        </p:txBody>
      </p:sp>
      <p:sp>
        <p:nvSpPr>
          <p:cNvPr id="20" name="AutoShape 5">
            <a:extLst>
              <a:ext uri="{FF2B5EF4-FFF2-40B4-BE49-F238E27FC236}">
                <a16:creationId xmlns:a16="http://schemas.microsoft.com/office/drawing/2014/main" id="{4087703D-B945-8641-80F9-5EEB221CB942}"/>
              </a:ext>
            </a:extLst>
          </p:cNvPr>
          <p:cNvSpPr>
            <a:spLocks noChangeArrowheads="1"/>
          </p:cNvSpPr>
          <p:nvPr userDrawn="1"/>
        </p:nvSpPr>
        <p:spPr bwMode="auto">
          <a:xfrm>
            <a:off x="-1117600" y="2122488"/>
            <a:ext cx="9201113" cy="392112"/>
          </a:xfrm>
          <a:prstGeom prst="roundRect">
            <a:avLst>
              <a:gd name="adj" fmla="val 50000"/>
            </a:avLst>
          </a:prstGeom>
          <a:solidFill>
            <a:srgbClr val="1B559E"/>
          </a:solidFill>
          <a:ln w="19050">
            <a:noFill/>
            <a:round/>
            <a:headEnd/>
            <a:tailEnd/>
          </a:ln>
          <a:effectLst/>
        </p:spPr>
        <p:txBody>
          <a:bodyPr wrap="none" anchor="ctr"/>
          <a:lstStyle/>
          <a:p>
            <a:endParaRPr lang="en-GB" sz="2954"/>
          </a:p>
        </p:txBody>
      </p:sp>
      <p:pic>
        <p:nvPicPr>
          <p:cNvPr id="21" name="Picture 12">
            <a:extLst>
              <a:ext uri="{FF2B5EF4-FFF2-40B4-BE49-F238E27FC236}">
                <a16:creationId xmlns:a16="http://schemas.microsoft.com/office/drawing/2014/main" id="{8EF3C4F7-5048-B447-AE05-2E6BDCFA5AF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464054" y="5708650"/>
            <a:ext cx="958849"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13">
            <a:extLst>
              <a:ext uri="{FF2B5EF4-FFF2-40B4-BE49-F238E27FC236}">
                <a16:creationId xmlns:a16="http://schemas.microsoft.com/office/drawing/2014/main" id="{DC1CCB5B-AC39-5B4C-87D9-51A4B25A15EC}"/>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32618" y="5708650"/>
            <a:ext cx="95673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14">
            <a:extLst>
              <a:ext uri="{FF2B5EF4-FFF2-40B4-BE49-F238E27FC236}">
                <a16:creationId xmlns:a16="http://schemas.microsoft.com/office/drawing/2014/main" id="{57CEB131-313B-BF4D-BCFF-969254ADDC3B}"/>
              </a:ext>
            </a:extLst>
          </p:cNvPr>
          <p:cNvPicPr>
            <a:picLocks noChangeAspect="1" noChangeArrowheads="1"/>
          </p:cNvPicPr>
          <p:nvPr userDrawn="1"/>
        </p:nvPicPr>
        <p:blipFill>
          <a:blip r:embed="rId4" cstate="screen">
            <a:lum bright="18000" contrast="30000"/>
            <a:extLst>
              <a:ext uri="{28A0092B-C50C-407E-A947-70E740481C1C}">
                <a14:useLocalDpi xmlns:a14="http://schemas.microsoft.com/office/drawing/2010/main"/>
              </a:ext>
            </a:extLst>
          </a:blip>
          <a:srcRect/>
          <a:stretch>
            <a:fillRect/>
          </a:stretch>
        </p:blipFill>
        <p:spPr bwMode="auto">
          <a:xfrm>
            <a:off x="910169" y="5708650"/>
            <a:ext cx="96308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12">
            <a:extLst>
              <a:ext uri="{FF2B5EF4-FFF2-40B4-BE49-F238E27FC236}">
                <a16:creationId xmlns:a16="http://schemas.microsoft.com/office/drawing/2014/main" id="{B8D39D61-0203-9D47-92DE-E40E731E4C8A}"/>
              </a:ext>
            </a:extLst>
          </p:cNvPr>
          <p:cNvPicPr>
            <a:picLocks noChangeAspect="1" noChangeArrowheads="1"/>
          </p:cNvPicPr>
          <p:nvPr userDrawn="1"/>
        </p:nvPicPr>
        <p:blipFill>
          <a:blip r:embed="rId5" cstate="screen">
            <a:extLst>
              <a:ext uri="{BEBA8EAE-BF5A-486C-A8C5-ECC9F3942E4B}">
                <a14:imgProps xmlns:a14="http://schemas.microsoft.com/office/drawing/2010/main">
                  <a14:imgLayer r:embed="rId6">
                    <a14:imgEffect>
                      <a14:colorTemperature colorTemp="4700"/>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4464054" y="5708650"/>
            <a:ext cx="958849"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13">
            <a:extLst>
              <a:ext uri="{FF2B5EF4-FFF2-40B4-BE49-F238E27FC236}">
                <a16:creationId xmlns:a16="http://schemas.microsoft.com/office/drawing/2014/main" id="{0DA88B88-F807-B949-87A1-FA2B61F4AB43}"/>
              </a:ext>
            </a:extLst>
          </p:cNvPr>
          <p:cNvPicPr>
            <a:picLocks noChangeAspect="1" noChangeArrowheads="1"/>
          </p:cNvPicPr>
          <p:nvPr userDrawn="1"/>
        </p:nvPicPr>
        <p:blipFill>
          <a:blip r:embed="rId7" cstate="screen">
            <a:duotone>
              <a:schemeClr val="accent3">
                <a:shade val="45000"/>
                <a:satMod val="135000"/>
              </a:schemeClr>
              <a:prstClr val="white"/>
            </a:duotone>
            <a:extLst>
              <a:ext uri="{BEBA8EAE-BF5A-486C-A8C5-ECC9F3942E4B}">
                <a14:imgProps xmlns:a14="http://schemas.microsoft.com/office/drawing/2010/main">
                  <a14:imgLayer r:embed="rId8">
                    <a14:imgEffect>
                      <a14:colorTemperature colorTemp="5209"/>
                    </a14:imgEffect>
                  </a14:imgLayer>
                </a14:imgProps>
              </a:ext>
              <a:ext uri="{28A0092B-C50C-407E-A947-70E740481C1C}">
                <a14:useLocalDpi xmlns:a14="http://schemas.microsoft.com/office/drawing/2010/main"/>
              </a:ext>
            </a:extLst>
          </a:blip>
          <a:srcRect/>
          <a:stretch>
            <a:fillRect/>
          </a:stretch>
        </p:blipFill>
        <p:spPr bwMode="auto">
          <a:xfrm>
            <a:off x="2732618" y="5708650"/>
            <a:ext cx="956734" cy="641350"/>
          </a:xfrm>
          <a:prstGeom prst="rect">
            <a:avLst/>
          </a:prstGeom>
          <a:noFill/>
          <a:ln>
            <a:noFill/>
          </a:ln>
        </p:spPr>
      </p:pic>
      <p:pic>
        <p:nvPicPr>
          <p:cNvPr id="26" name="Picture 14">
            <a:extLst>
              <a:ext uri="{FF2B5EF4-FFF2-40B4-BE49-F238E27FC236}">
                <a16:creationId xmlns:a16="http://schemas.microsoft.com/office/drawing/2014/main" id="{212543D7-8834-2947-A42D-964DF1664E32}"/>
              </a:ext>
            </a:extLst>
          </p:cNvPr>
          <p:cNvPicPr>
            <a:picLocks noChangeAspect="1" noChangeArrowheads="1"/>
          </p:cNvPicPr>
          <p:nvPr userDrawn="1"/>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0169" y="5708650"/>
            <a:ext cx="96308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 name="Rectangle 26">
            <a:extLst>
              <a:ext uri="{FF2B5EF4-FFF2-40B4-BE49-F238E27FC236}">
                <a16:creationId xmlns:a16="http://schemas.microsoft.com/office/drawing/2014/main" id="{4B3CD25E-E79D-E749-B854-88596653324F}"/>
              </a:ext>
            </a:extLst>
          </p:cNvPr>
          <p:cNvSpPr>
            <a:spLocks noChangeArrowheads="1"/>
          </p:cNvSpPr>
          <p:nvPr userDrawn="1"/>
        </p:nvSpPr>
        <p:spPr bwMode="auto">
          <a:xfrm>
            <a:off x="786237" y="6406421"/>
            <a:ext cx="2842826" cy="216000"/>
          </a:xfrm>
          <a:prstGeom prst="rect">
            <a:avLst/>
          </a:prstGeom>
          <a:noFill/>
          <a:ln w="9525">
            <a:noFill/>
            <a:miter lim="800000"/>
            <a:headEnd/>
            <a:tailEnd/>
          </a:ln>
          <a:effectLst/>
        </p:spPr>
        <p:txBody>
          <a:bodyPr/>
          <a:lstStyle/>
          <a:p>
            <a:pPr algn="l">
              <a:spcAft>
                <a:spcPts val="369"/>
              </a:spcAft>
              <a:defRPr/>
            </a:pPr>
            <a:r>
              <a:rPr lang="en-US" sz="1231" kern="1200" dirty="0">
                <a:solidFill>
                  <a:schemeClr val="tx1">
                    <a:lumMod val="50000"/>
                    <a:lumOff val="50000"/>
                  </a:schemeClr>
                </a:solidFill>
                <a:latin typeface="Lucida Sans" pitchFamily="34" charset="0"/>
                <a:ea typeface="+mn-ea"/>
                <a:cs typeface="Arial" charset="0"/>
              </a:rPr>
              <a:t>Copyright © Leucid Bio Ltd 2018</a:t>
            </a:r>
            <a:endParaRPr lang="en-US" sz="1231" dirty="0">
              <a:solidFill>
                <a:srgbClr val="FF0000"/>
              </a:solidFill>
              <a:latin typeface="Lucida Sans" pitchFamily="34" charset="0"/>
              <a:cs typeface="+mn-cs"/>
            </a:endParaRPr>
          </a:p>
        </p:txBody>
      </p:sp>
      <p:pic>
        <p:nvPicPr>
          <p:cNvPr id="28" name="Picture 27">
            <a:extLst>
              <a:ext uri="{FF2B5EF4-FFF2-40B4-BE49-F238E27FC236}">
                <a16:creationId xmlns:a16="http://schemas.microsoft.com/office/drawing/2014/main" id="{49065CDE-79EE-1847-8B89-FDEB118DCA4C}"/>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9696460" y="5856466"/>
            <a:ext cx="1885940" cy="493534"/>
          </a:xfrm>
          <a:prstGeom prst="rect">
            <a:avLst/>
          </a:prstGeom>
        </p:spPr>
      </p:pic>
    </p:spTree>
    <p:extLst>
      <p:ext uri="{BB962C8B-B14F-4D97-AF65-F5344CB8AC3E}">
        <p14:creationId xmlns:p14="http://schemas.microsoft.com/office/powerpoint/2010/main" val="210441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5" grpId="0" animBg="1"/>
      <p:bldP spid="19" grpId="0" animBg="1"/>
      <p:bldP spid="20"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28307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484313"/>
            <a:ext cx="5384800" cy="4641850"/>
          </a:xfrm>
        </p:spPr>
        <p:txBody>
          <a:bodyPr/>
          <a:lstStyle>
            <a:lvl1pPr marL="0" indent="0">
              <a:defRPr lang="en-US" altLang="en-GB" sz="1600" dirty="0" smtClean="0">
                <a:solidFill>
                  <a:srgbClr val="1B559E"/>
                </a:solidFill>
                <a:latin typeface="Corbel" panose="020B0503020204020204" pitchFamily="34" charset="0"/>
              </a:defRPr>
            </a:lvl1pPr>
            <a:lvl2pPr>
              <a:defRPr sz="1600">
                <a:latin typeface="Corbel" panose="020B0503020204020204" pitchFamily="34" charset="0"/>
              </a:defRPr>
            </a:lvl2pPr>
            <a:lvl3pPr>
              <a:defRPr sz="1600">
                <a:latin typeface="Corbel" panose="020B0503020204020204" pitchFamily="34" charset="0"/>
              </a:defRPr>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484313"/>
            <a:ext cx="5384800" cy="4641850"/>
          </a:xfrm>
        </p:spPr>
        <p:txBody>
          <a:bodyPr/>
          <a:lstStyle>
            <a:lvl1pPr marL="0" indent="0">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771111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265567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3044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75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4" name="Line 3"/>
          <p:cNvSpPr>
            <a:spLocks noChangeShapeType="1"/>
          </p:cNvSpPr>
          <p:nvPr/>
        </p:nvSpPr>
        <p:spPr bwMode="auto">
          <a:xfrm>
            <a:off x="0" y="381000"/>
            <a:ext cx="12192000" cy="0"/>
          </a:xfrm>
          <a:prstGeom prst="line">
            <a:avLst/>
          </a:prstGeom>
          <a:noFill/>
          <a:ln w="127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a:p>
        </p:txBody>
      </p:sp>
      <p:sp>
        <p:nvSpPr>
          <p:cNvPr id="5" name="Line 4"/>
          <p:cNvSpPr>
            <a:spLocks noChangeShapeType="1"/>
          </p:cNvSpPr>
          <p:nvPr/>
        </p:nvSpPr>
        <p:spPr bwMode="auto">
          <a:xfrm>
            <a:off x="406400" y="990600"/>
            <a:ext cx="0" cy="5867400"/>
          </a:xfrm>
          <a:prstGeom prst="line">
            <a:avLst/>
          </a:prstGeom>
          <a:noFill/>
          <a:ln w="127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a:p>
        </p:txBody>
      </p:sp>
      <p:sp>
        <p:nvSpPr>
          <p:cNvPr id="6" name="AutoShape 5"/>
          <p:cNvSpPr>
            <a:spLocks noChangeArrowheads="1"/>
          </p:cNvSpPr>
          <p:nvPr/>
        </p:nvSpPr>
        <p:spPr bwMode="auto">
          <a:xfrm>
            <a:off x="-1117600" y="2122488"/>
            <a:ext cx="9201113" cy="392112"/>
          </a:xfrm>
          <a:prstGeom prst="roundRect">
            <a:avLst>
              <a:gd name="adj" fmla="val 50000"/>
            </a:avLst>
          </a:prstGeom>
          <a:solidFill>
            <a:srgbClr val="1B559E"/>
          </a:solidFill>
          <a:ln w="19050">
            <a:noFill/>
            <a:round/>
            <a:headEnd/>
            <a:tailEnd/>
          </a:ln>
          <a:effectLst/>
        </p:spPr>
        <p:txBody>
          <a:bodyPr wrap="none" anchor="ctr"/>
          <a:lstStyle/>
          <a:p>
            <a:endParaRPr lang="en-GB" sz="2400"/>
          </a:p>
        </p:txBody>
      </p:sp>
      <p:pic>
        <p:nvPicPr>
          <p:cNvPr id="7" name="Picture 1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64054" y="5708650"/>
            <a:ext cx="958849"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32618" y="5708650"/>
            <a:ext cx="95673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4"/>
          <p:cNvPicPr>
            <a:picLocks noChangeAspect="1" noChangeArrowheads="1"/>
          </p:cNvPicPr>
          <p:nvPr/>
        </p:nvPicPr>
        <p:blipFill>
          <a:blip r:embed="rId4" cstate="screen">
            <a:lum bright="18000" contrast="30000"/>
            <a:extLst>
              <a:ext uri="{28A0092B-C50C-407E-A947-70E740481C1C}">
                <a14:useLocalDpi xmlns:a14="http://schemas.microsoft.com/office/drawing/2010/main"/>
              </a:ext>
            </a:extLst>
          </a:blip>
          <a:srcRect/>
          <a:stretch>
            <a:fillRect/>
          </a:stretch>
        </p:blipFill>
        <p:spPr bwMode="auto">
          <a:xfrm>
            <a:off x="910169" y="5708650"/>
            <a:ext cx="96308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6"/>
          <p:cNvSpPr>
            <a:spLocks noGrp="1" noChangeArrowheads="1"/>
          </p:cNvSpPr>
          <p:nvPr>
            <p:ph type="subTitle" idx="1"/>
          </p:nvPr>
        </p:nvSpPr>
        <p:spPr>
          <a:xfrm>
            <a:off x="711200" y="2133600"/>
            <a:ext cx="6502400" cy="609600"/>
          </a:xfrm>
        </p:spPr>
        <p:txBody>
          <a:bodyPr/>
          <a:lstStyle>
            <a:lvl1pPr marL="0" indent="0">
              <a:defRPr sz="1800" b="1">
                <a:solidFill>
                  <a:schemeClr val="bg1"/>
                </a:solidFill>
              </a:defRPr>
            </a:lvl1pPr>
          </a:lstStyle>
          <a:p>
            <a:pPr lvl="0"/>
            <a:r>
              <a:rPr lang="en-GB" altLang="en-GB" noProof="0"/>
              <a:t>Click to edit Master subtitle style</a:t>
            </a:r>
          </a:p>
        </p:txBody>
      </p:sp>
      <p:pic>
        <p:nvPicPr>
          <p:cNvPr id="12" name="Picture 12"/>
          <p:cNvPicPr>
            <a:picLocks noChangeAspect="1" noChangeArrowheads="1"/>
          </p:cNvPicPr>
          <p:nvPr/>
        </p:nvPicPr>
        <p:blipFill>
          <a:blip r:embed="rId5" cstate="screen">
            <a:extLst>
              <a:ext uri="{BEBA8EAE-BF5A-486C-A8C5-ECC9F3942E4B}">
                <a14:imgProps xmlns:a14="http://schemas.microsoft.com/office/drawing/2010/main">
                  <a14:imgLayer r:embed="rId6">
                    <a14:imgEffect>
                      <a14:colorTemperature colorTemp="4700"/>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4464054" y="5708650"/>
            <a:ext cx="958849"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3"/>
          <p:cNvPicPr>
            <a:picLocks noChangeAspect="1" noChangeArrowheads="1"/>
          </p:cNvPicPr>
          <p:nvPr/>
        </p:nvPicPr>
        <p:blipFill>
          <a:blip r:embed="rId7" cstate="screen">
            <a:duotone>
              <a:schemeClr val="accent3">
                <a:shade val="45000"/>
                <a:satMod val="135000"/>
              </a:schemeClr>
              <a:prstClr val="white"/>
            </a:duotone>
            <a:extLst>
              <a:ext uri="{BEBA8EAE-BF5A-486C-A8C5-ECC9F3942E4B}">
                <a14:imgProps xmlns:a14="http://schemas.microsoft.com/office/drawing/2010/main">
                  <a14:imgLayer r:embed="rId8">
                    <a14:imgEffect>
                      <a14:colorTemperature colorTemp="5209"/>
                    </a14:imgEffect>
                  </a14:imgLayer>
                </a14:imgProps>
              </a:ext>
              <a:ext uri="{28A0092B-C50C-407E-A947-70E740481C1C}">
                <a14:useLocalDpi xmlns:a14="http://schemas.microsoft.com/office/drawing/2010/main"/>
              </a:ext>
            </a:extLst>
          </a:blip>
          <a:srcRect/>
          <a:stretch>
            <a:fillRect/>
          </a:stretch>
        </p:blipFill>
        <p:spPr bwMode="auto">
          <a:xfrm>
            <a:off x="2732618" y="5708650"/>
            <a:ext cx="956734" cy="641350"/>
          </a:xfrm>
          <a:prstGeom prst="rect">
            <a:avLst/>
          </a:prstGeom>
          <a:noFill/>
          <a:ln>
            <a:noFill/>
          </a:ln>
        </p:spPr>
      </p:pic>
      <p:pic>
        <p:nvPicPr>
          <p:cNvPr id="14" name="Picture 14"/>
          <p:cNvPicPr>
            <a:picLocks noChangeAspect="1" noChangeArrowheads="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0169" y="5708650"/>
            <a:ext cx="96308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ectangle 2"/>
          <p:cNvSpPr>
            <a:spLocks noGrp="1" noChangeArrowheads="1"/>
          </p:cNvSpPr>
          <p:nvPr>
            <p:ph type="ctrTitle"/>
          </p:nvPr>
        </p:nvSpPr>
        <p:spPr>
          <a:xfrm>
            <a:off x="609600" y="990601"/>
            <a:ext cx="10363200" cy="646331"/>
          </a:xfrm>
        </p:spPr>
        <p:txBody>
          <a:bodyPr/>
          <a:lstStyle>
            <a:lvl1pPr>
              <a:defRPr sz="3600">
                <a:solidFill>
                  <a:schemeClr val="tx1">
                    <a:lumMod val="65000"/>
                    <a:lumOff val="35000"/>
                  </a:schemeClr>
                </a:solidFill>
              </a:defRPr>
            </a:lvl1pPr>
          </a:lstStyle>
          <a:p>
            <a:pPr lvl="0"/>
            <a:r>
              <a:rPr lang="en-GB" altLang="en-GB" noProof="0"/>
              <a:t>Click to edit Master title style</a:t>
            </a:r>
          </a:p>
        </p:txBody>
      </p:sp>
      <p:sp>
        <p:nvSpPr>
          <p:cNvPr id="17" name="Rectangle 16"/>
          <p:cNvSpPr>
            <a:spLocks noChangeArrowheads="1"/>
          </p:cNvSpPr>
          <p:nvPr/>
        </p:nvSpPr>
        <p:spPr bwMode="auto">
          <a:xfrm>
            <a:off x="786237" y="6406421"/>
            <a:ext cx="2842826" cy="216000"/>
          </a:xfrm>
          <a:prstGeom prst="rect">
            <a:avLst/>
          </a:prstGeom>
          <a:noFill/>
          <a:ln w="9525">
            <a:noFill/>
            <a:miter lim="800000"/>
            <a:headEnd/>
            <a:tailEnd/>
          </a:ln>
          <a:effectLst/>
        </p:spPr>
        <p:txBody>
          <a:bodyPr/>
          <a:lstStyle/>
          <a:p>
            <a:pPr algn="l">
              <a:spcAft>
                <a:spcPts val="300"/>
              </a:spcAft>
              <a:defRPr/>
            </a:pPr>
            <a:r>
              <a:rPr lang="en-US" sz="1000" kern="1200" dirty="0">
                <a:solidFill>
                  <a:schemeClr val="tx1">
                    <a:lumMod val="50000"/>
                    <a:lumOff val="50000"/>
                  </a:schemeClr>
                </a:solidFill>
                <a:latin typeface="Lucida Sans" pitchFamily="34" charset="0"/>
                <a:ea typeface="+mn-ea"/>
                <a:cs typeface="Arial" charset="0"/>
              </a:rPr>
              <a:t>Copyright © Leucid Bio Ltd 2018</a:t>
            </a:r>
            <a:endParaRPr lang="en-US" sz="1000" dirty="0">
              <a:solidFill>
                <a:srgbClr val="FF0000"/>
              </a:solidFill>
              <a:latin typeface="Lucida Sans" pitchFamily="34" charset="0"/>
              <a:cs typeface="+mn-cs"/>
            </a:endParaRPr>
          </a:p>
        </p:txBody>
      </p:sp>
      <p:pic>
        <p:nvPicPr>
          <p:cNvPr id="18" name="Picture 17"/>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696460" y="5856466"/>
            <a:ext cx="1885940" cy="493534"/>
          </a:xfrm>
          <a:prstGeom prst="rect">
            <a:avLst/>
          </a:prstGeom>
        </p:spPr>
      </p:pic>
      <p:sp>
        <p:nvSpPr>
          <p:cNvPr id="15" name="Line 3">
            <a:extLst>
              <a:ext uri="{FF2B5EF4-FFF2-40B4-BE49-F238E27FC236}">
                <a16:creationId xmlns:a16="http://schemas.microsoft.com/office/drawing/2014/main" id="{EDA53DDB-D08A-C74C-B119-338E2DEA5992}"/>
              </a:ext>
            </a:extLst>
          </p:cNvPr>
          <p:cNvSpPr>
            <a:spLocks noChangeShapeType="1"/>
          </p:cNvSpPr>
          <p:nvPr userDrawn="1"/>
        </p:nvSpPr>
        <p:spPr bwMode="auto">
          <a:xfrm>
            <a:off x="0" y="381000"/>
            <a:ext cx="12192000" cy="0"/>
          </a:xfrm>
          <a:prstGeom prst="line">
            <a:avLst/>
          </a:prstGeom>
          <a:noFill/>
          <a:ln w="127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a:p>
        </p:txBody>
      </p:sp>
      <p:sp>
        <p:nvSpPr>
          <p:cNvPr id="19" name="Line 4">
            <a:extLst>
              <a:ext uri="{FF2B5EF4-FFF2-40B4-BE49-F238E27FC236}">
                <a16:creationId xmlns:a16="http://schemas.microsoft.com/office/drawing/2014/main" id="{AA0761C9-2D6C-8D43-9605-7B90B65A679D}"/>
              </a:ext>
            </a:extLst>
          </p:cNvPr>
          <p:cNvSpPr>
            <a:spLocks noChangeShapeType="1"/>
          </p:cNvSpPr>
          <p:nvPr userDrawn="1"/>
        </p:nvSpPr>
        <p:spPr bwMode="auto">
          <a:xfrm>
            <a:off x="406400" y="990600"/>
            <a:ext cx="0" cy="5867400"/>
          </a:xfrm>
          <a:prstGeom prst="line">
            <a:avLst/>
          </a:prstGeom>
          <a:noFill/>
          <a:ln w="127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a:p>
        </p:txBody>
      </p:sp>
      <p:sp>
        <p:nvSpPr>
          <p:cNvPr id="20" name="AutoShape 5">
            <a:extLst>
              <a:ext uri="{FF2B5EF4-FFF2-40B4-BE49-F238E27FC236}">
                <a16:creationId xmlns:a16="http://schemas.microsoft.com/office/drawing/2014/main" id="{A5B9D2F5-B600-CA45-BA4E-827A396DB75F}"/>
              </a:ext>
            </a:extLst>
          </p:cNvPr>
          <p:cNvSpPr>
            <a:spLocks noChangeArrowheads="1"/>
          </p:cNvSpPr>
          <p:nvPr userDrawn="1"/>
        </p:nvSpPr>
        <p:spPr bwMode="auto">
          <a:xfrm>
            <a:off x="-1117600" y="2122488"/>
            <a:ext cx="9201113" cy="392112"/>
          </a:xfrm>
          <a:prstGeom prst="roundRect">
            <a:avLst>
              <a:gd name="adj" fmla="val 50000"/>
            </a:avLst>
          </a:prstGeom>
          <a:solidFill>
            <a:srgbClr val="1B559E"/>
          </a:solidFill>
          <a:ln w="19050">
            <a:noFill/>
            <a:round/>
            <a:headEnd/>
            <a:tailEnd/>
          </a:ln>
          <a:effectLst/>
        </p:spPr>
        <p:txBody>
          <a:bodyPr wrap="none" anchor="ctr"/>
          <a:lstStyle/>
          <a:p>
            <a:endParaRPr lang="en-GB" sz="2400"/>
          </a:p>
        </p:txBody>
      </p:sp>
      <p:pic>
        <p:nvPicPr>
          <p:cNvPr id="21" name="Picture 12">
            <a:extLst>
              <a:ext uri="{FF2B5EF4-FFF2-40B4-BE49-F238E27FC236}">
                <a16:creationId xmlns:a16="http://schemas.microsoft.com/office/drawing/2014/main" id="{F0F986BF-1ECC-644C-AEEC-E296FE8ED146}"/>
              </a:ext>
            </a:extLst>
          </p:cNvPr>
          <p:cNvPicPr>
            <a:picLocks noChangeAspect="1" noChangeArrowheads="1"/>
          </p:cNvPicPr>
          <p:nvPr userDrawn="1"/>
        </p:nvPicPr>
        <p:blipFill>
          <a:blip r:embed="rId10" cstate="print">
            <a:extLst>
              <a:ext uri="{28A0092B-C50C-407E-A947-70E740481C1C}">
                <a14:useLocalDpi xmlns:a14="http://schemas.microsoft.com/office/drawing/2010/main"/>
              </a:ext>
            </a:extLst>
          </a:blip>
          <a:srcRect/>
          <a:stretch>
            <a:fillRect/>
          </a:stretch>
        </p:blipFill>
        <p:spPr bwMode="auto">
          <a:xfrm>
            <a:off x="4464054" y="5708650"/>
            <a:ext cx="958849"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13">
            <a:extLst>
              <a:ext uri="{FF2B5EF4-FFF2-40B4-BE49-F238E27FC236}">
                <a16:creationId xmlns:a16="http://schemas.microsoft.com/office/drawing/2014/main" id="{F5B6B031-8671-2A4F-A0D7-E64393F5C4AC}"/>
              </a:ext>
            </a:extLst>
          </p:cNvPr>
          <p:cNvPicPr>
            <a:picLocks noChangeAspect="1" noChangeArrowheads="1"/>
          </p:cNvPicPr>
          <p:nvPr userDrawn="1"/>
        </p:nvPicPr>
        <p:blipFill>
          <a:blip r:embed="rId11" cstate="print">
            <a:extLst>
              <a:ext uri="{28A0092B-C50C-407E-A947-70E740481C1C}">
                <a14:useLocalDpi xmlns:a14="http://schemas.microsoft.com/office/drawing/2010/main"/>
              </a:ext>
            </a:extLst>
          </a:blip>
          <a:srcRect/>
          <a:stretch>
            <a:fillRect/>
          </a:stretch>
        </p:blipFill>
        <p:spPr bwMode="auto">
          <a:xfrm>
            <a:off x="2732618" y="5708650"/>
            <a:ext cx="95673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14">
            <a:extLst>
              <a:ext uri="{FF2B5EF4-FFF2-40B4-BE49-F238E27FC236}">
                <a16:creationId xmlns:a16="http://schemas.microsoft.com/office/drawing/2014/main" id="{69A89026-3071-DC4A-99F4-95C5B84B4F2E}"/>
              </a:ext>
            </a:extLst>
          </p:cNvPr>
          <p:cNvPicPr>
            <a:picLocks noChangeAspect="1" noChangeArrowheads="1"/>
          </p:cNvPicPr>
          <p:nvPr userDrawn="1"/>
        </p:nvPicPr>
        <p:blipFill>
          <a:blip r:embed="rId12" cstate="print">
            <a:lum bright="18000" contrast="30000"/>
            <a:extLst>
              <a:ext uri="{28A0092B-C50C-407E-A947-70E740481C1C}">
                <a14:useLocalDpi xmlns:a14="http://schemas.microsoft.com/office/drawing/2010/main"/>
              </a:ext>
            </a:extLst>
          </a:blip>
          <a:srcRect/>
          <a:stretch>
            <a:fillRect/>
          </a:stretch>
        </p:blipFill>
        <p:spPr bwMode="auto">
          <a:xfrm>
            <a:off x="910169" y="5708650"/>
            <a:ext cx="96308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12">
            <a:extLst>
              <a:ext uri="{FF2B5EF4-FFF2-40B4-BE49-F238E27FC236}">
                <a16:creationId xmlns:a16="http://schemas.microsoft.com/office/drawing/2014/main" id="{2D5B2FAC-10B8-5742-8B34-0CE588D266B9}"/>
              </a:ext>
            </a:extLst>
          </p:cNvPr>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colorTemperature colorTemp="4700"/>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4464054" y="5708650"/>
            <a:ext cx="958849"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13">
            <a:extLst>
              <a:ext uri="{FF2B5EF4-FFF2-40B4-BE49-F238E27FC236}">
                <a16:creationId xmlns:a16="http://schemas.microsoft.com/office/drawing/2014/main" id="{9BFC30C0-6293-8F45-AF52-1D3DA6B29893}"/>
              </a:ext>
            </a:extLst>
          </p:cNvPr>
          <p:cNvPicPr>
            <a:picLocks noChangeAspect="1" noChangeArrowheads="1"/>
          </p:cNvPicPr>
          <p:nvPr userDrawn="1"/>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colorTemperature colorTemp="5209"/>
                    </a14:imgEffect>
                  </a14:imgLayer>
                </a14:imgProps>
              </a:ext>
              <a:ext uri="{28A0092B-C50C-407E-A947-70E740481C1C}">
                <a14:useLocalDpi xmlns:a14="http://schemas.microsoft.com/office/drawing/2010/main"/>
              </a:ext>
            </a:extLst>
          </a:blip>
          <a:srcRect/>
          <a:stretch>
            <a:fillRect/>
          </a:stretch>
        </p:blipFill>
        <p:spPr bwMode="auto">
          <a:xfrm>
            <a:off x="2732618" y="5708650"/>
            <a:ext cx="956734" cy="641350"/>
          </a:xfrm>
          <a:prstGeom prst="rect">
            <a:avLst/>
          </a:prstGeom>
          <a:noFill/>
          <a:ln>
            <a:noFill/>
          </a:ln>
        </p:spPr>
      </p:pic>
      <p:pic>
        <p:nvPicPr>
          <p:cNvPr id="26" name="Picture 14">
            <a:extLst>
              <a:ext uri="{FF2B5EF4-FFF2-40B4-BE49-F238E27FC236}">
                <a16:creationId xmlns:a16="http://schemas.microsoft.com/office/drawing/2014/main" id="{7D839A22-7788-9F4B-9AF4-98BACCD736B2}"/>
              </a:ext>
            </a:extLst>
          </p:cNvPr>
          <p:cNvPicPr>
            <a:picLocks noChangeAspect="1" noChangeArrowheads="1"/>
          </p:cNvPicPr>
          <p:nvPr userDrawn="1"/>
        </p:nvPicPr>
        <p:blipFill>
          <a:blip r:embed="rId12" cstate="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0169" y="5708650"/>
            <a:ext cx="96308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 name="Rectangle 26">
            <a:extLst>
              <a:ext uri="{FF2B5EF4-FFF2-40B4-BE49-F238E27FC236}">
                <a16:creationId xmlns:a16="http://schemas.microsoft.com/office/drawing/2014/main" id="{8D0E30CC-F74D-2C41-BD40-9C84A7B46DC6}"/>
              </a:ext>
            </a:extLst>
          </p:cNvPr>
          <p:cNvSpPr>
            <a:spLocks noChangeArrowheads="1"/>
          </p:cNvSpPr>
          <p:nvPr userDrawn="1"/>
        </p:nvSpPr>
        <p:spPr bwMode="auto">
          <a:xfrm>
            <a:off x="786237" y="6406421"/>
            <a:ext cx="2842826" cy="216000"/>
          </a:xfrm>
          <a:prstGeom prst="rect">
            <a:avLst/>
          </a:prstGeom>
          <a:noFill/>
          <a:ln w="9525">
            <a:noFill/>
            <a:miter lim="800000"/>
            <a:headEnd/>
            <a:tailEnd/>
          </a:ln>
          <a:effectLst/>
        </p:spPr>
        <p:txBody>
          <a:bodyPr/>
          <a:lstStyle/>
          <a:p>
            <a:pPr algn="l">
              <a:spcAft>
                <a:spcPts val="300"/>
              </a:spcAft>
              <a:defRPr/>
            </a:pPr>
            <a:r>
              <a:rPr lang="en-US" sz="1000" kern="1200" dirty="0">
                <a:solidFill>
                  <a:schemeClr val="tx1">
                    <a:lumMod val="50000"/>
                    <a:lumOff val="50000"/>
                  </a:schemeClr>
                </a:solidFill>
                <a:latin typeface="Lucida Sans" pitchFamily="34" charset="0"/>
                <a:ea typeface="+mn-ea"/>
                <a:cs typeface="Arial" charset="0"/>
              </a:rPr>
              <a:t>Copyright © Leucid Bio Ltd 2017</a:t>
            </a:r>
            <a:endParaRPr lang="en-US" sz="1000" dirty="0">
              <a:solidFill>
                <a:srgbClr val="FF0000"/>
              </a:solidFill>
              <a:latin typeface="Lucida Sans" pitchFamily="34" charset="0"/>
              <a:cs typeface="+mn-cs"/>
            </a:endParaRPr>
          </a:p>
        </p:txBody>
      </p:sp>
      <p:pic>
        <p:nvPicPr>
          <p:cNvPr id="28" name="Picture 27" descr="A close up of a sign&#10;&#10;Description generated with high confidence">
            <a:extLst>
              <a:ext uri="{FF2B5EF4-FFF2-40B4-BE49-F238E27FC236}">
                <a16:creationId xmlns:a16="http://schemas.microsoft.com/office/drawing/2014/main" id="{54768D5E-0A9F-1449-92A1-8F0EBA42B243}"/>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10025282" y="5952683"/>
            <a:ext cx="1738556" cy="454965"/>
          </a:xfrm>
          <a:prstGeom prst="rect">
            <a:avLst/>
          </a:prstGeom>
        </p:spPr>
      </p:pic>
    </p:spTree>
    <p:extLst>
      <p:ext uri="{BB962C8B-B14F-4D97-AF65-F5344CB8AC3E}">
        <p14:creationId xmlns:p14="http://schemas.microsoft.com/office/powerpoint/2010/main" val="340684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5" grpId="0" animBg="1"/>
      <p:bldP spid="19" grpId="0" animBg="1"/>
      <p:bldP spid="20"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72110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484313"/>
            <a:ext cx="5384800" cy="4641850"/>
          </a:xfrm>
        </p:spPr>
        <p:txBody>
          <a:bodyPr/>
          <a:lstStyle>
            <a:lvl1pPr marL="0" indent="0">
              <a:defRPr lang="en-US" altLang="en-GB" sz="1600" dirty="0" smtClean="0">
                <a:solidFill>
                  <a:srgbClr val="1B559E"/>
                </a:solidFill>
                <a:latin typeface="Corbel" panose="020B0503020204020204" pitchFamily="34" charset="0"/>
              </a:defRPr>
            </a:lvl1pPr>
            <a:lvl2pPr>
              <a:defRPr sz="1600">
                <a:latin typeface="Corbel" panose="020B0503020204020204" pitchFamily="34" charset="0"/>
              </a:defRPr>
            </a:lvl2pPr>
            <a:lvl3pPr>
              <a:defRPr sz="1600">
                <a:latin typeface="Corbel" panose="020B0503020204020204" pitchFamily="34" charset="0"/>
              </a:defRPr>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484313"/>
            <a:ext cx="5384800" cy="4641850"/>
          </a:xfrm>
        </p:spPr>
        <p:txBody>
          <a:bodyPr/>
          <a:lstStyle>
            <a:lvl1pPr marL="0" indent="0">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93623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75158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271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798809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341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Line 3"/>
          <p:cNvSpPr>
            <a:spLocks noChangeShapeType="1"/>
          </p:cNvSpPr>
          <p:nvPr userDrawn="1"/>
        </p:nvSpPr>
        <p:spPr bwMode="auto">
          <a:xfrm>
            <a:off x="0" y="381000"/>
            <a:ext cx="12192000" cy="0"/>
          </a:xfrm>
          <a:prstGeom prst="line">
            <a:avLst/>
          </a:prstGeom>
          <a:noFill/>
          <a:ln w="127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a:p>
        </p:txBody>
      </p:sp>
      <p:sp>
        <p:nvSpPr>
          <p:cNvPr id="5" name="Line 4"/>
          <p:cNvSpPr>
            <a:spLocks noChangeShapeType="1"/>
          </p:cNvSpPr>
          <p:nvPr userDrawn="1"/>
        </p:nvSpPr>
        <p:spPr bwMode="auto">
          <a:xfrm>
            <a:off x="406400" y="990600"/>
            <a:ext cx="0" cy="5867400"/>
          </a:xfrm>
          <a:prstGeom prst="line">
            <a:avLst/>
          </a:prstGeom>
          <a:noFill/>
          <a:ln w="127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a:p>
        </p:txBody>
      </p:sp>
      <p:sp>
        <p:nvSpPr>
          <p:cNvPr id="6" name="AutoShape 5"/>
          <p:cNvSpPr>
            <a:spLocks noChangeArrowheads="1"/>
          </p:cNvSpPr>
          <p:nvPr userDrawn="1"/>
        </p:nvSpPr>
        <p:spPr bwMode="auto">
          <a:xfrm>
            <a:off x="-1117600" y="2122488"/>
            <a:ext cx="9201113" cy="392112"/>
          </a:xfrm>
          <a:prstGeom prst="roundRect">
            <a:avLst>
              <a:gd name="adj" fmla="val 50000"/>
            </a:avLst>
          </a:prstGeom>
          <a:solidFill>
            <a:srgbClr val="1B559E"/>
          </a:solidFill>
          <a:ln w="19050">
            <a:noFill/>
            <a:round/>
            <a:headEnd/>
            <a:tailEnd/>
          </a:ln>
          <a:effectLst/>
        </p:spPr>
        <p:txBody>
          <a:bodyPr wrap="none" anchor="ctr"/>
          <a:lstStyle/>
          <a:p>
            <a:endParaRPr lang="en-GB" sz="2400"/>
          </a:p>
        </p:txBody>
      </p:sp>
      <p:pic>
        <p:nvPicPr>
          <p:cNvPr id="7" name="Picture 1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464054" y="5708650"/>
            <a:ext cx="958849"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3"/>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732618" y="5708650"/>
            <a:ext cx="95673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4"/>
          <p:cNvPicPr>
            <a:picLocks noChangeAspect="1" noChangeArrowheads="1"/>
          </p:cNvPicPr>
          <p:nvPr userDrawn="1"/>
        </p:nvPicPr>
        <p:blipFill>
          <a:blip r:embed="rId4" cstate="print">
            <a:lum bright="18000" contrast="30000"/>
            <a:extLst>
              <a:ext uri="{28A0092B-C50C-407E-A947-70E740481C1C}">
                <a14:useLocalDpi xmlns:a14="http://schemas.microsoft.com/office/drawing/2010/main"/>
              </a:ext>
            </a:extLst>
          </a:blip>
          <a:srcRect/>
          <a:stretch>
            <a:fillRect/>
          </a:stretch>
        </p:blipFill>
        <p:spPr bwMode="auto">
          <a:xfrm>
            <a:off x="910169" y="5708650"/>
            <a:ext cx="96308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6"/>
          <p:cNvSpPr>
            <a:spLocks noGrp="1" noChangeArrowheads="1"/>
          </p:cNvSpPr>
          <p:nvPr>
            <p:ph type="subTitle" idx="1"/>
          </p:nvPr>
        </p:nvSpPr>
        <p:spPr>
          <a:xfrm>
            <a:off x="711200" y="2133600"/>
            <a:ext cx="6502400" cy="609600"/>
          </a:xfrm>
        </p:spPr>
        <p:txBody>
          <a:bodyPr/>
          <a:lstStyle>
            <a:lvl1pPr marL="0" indent="0">
              <a:defRPr sz="1800" b="1">
                <a:solidFill>
                  <a:schemeClr val="bg1"/>
                </a:solidFill>
              </a:defRPr>
            </a:lvl1pPr>
          </a:lstStyle>
          <a:p>
            <a:pPr lvl="0"/>
            <a:r>
              <a:rPr lang="en-GB" altLang="en-GB" noProof="0"/>
              <a:t>Click to edit Master subtitle style</a:t>
            </a:r>
          </a:p>
        </p:txBody>
      </p:sp>
      <p:pic>
        <p:nvPicPr>
          <p:cNvPr id="12" name="Picture 12"/>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colorTemperature colorTemp="4700"/>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4464054" y="5708650"/>
            <a:ext cx="958849"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3"/>
          <p:cNvPicPr>
            <a:picLocks noChangeAspect="1" noChangeArrowheads="1"/>
          </p:cNvPicPr>
          <p:nvPr userDrawn="1"/>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colorTemperature colorTemp="5209"/>
                    </a14:imgEffect>
                  </a14:imgLayer>
                </a14:imgProps>
              </a:ext>
              <a:ext uri="{28A0092B-C50C-407E-A947-70E740481C1C}">
                <a14:useLocalDpi xmlns:a14="http://schemas.microsoft.com/office/drawing/2010/main"/>
              </a:ext>
            </a:extLst>
          </a:blip>
          <a:srcRect/>
          <a:stretch>
            <a:fillRect/>
          </a:stretch>
        </p:blipFill>
        <p:spPr bwMode="auto">
          <a:xfrm>
            <a:off x="2732618" y="5708650"/>
            <a:ext cx="956734" cy="641350"/>
          </a:xfrm>
          <a:prstGeom prst="rect">
            <a:avLst/>
          </a:prstGeom>
          <a:noFill/>
          <a:ln>
            <a:noFill/>
          </a:ln>
        </p:spPr>
      </p:pic>
      <p:pic>
        <p:nvPicPr>
          <p:cNvPr id="14" name="Picture 14"/>
          <p:cNvPicPr>
            <a:picLocks noChangeAspect="1" noChangeArrowheads="1"/>
          </p:cNvPicPr>
          <p:nvPr userDrawn="1"/>
        </p:nvPicPr>
        <p:blipFill>
          <a:blip r:embed="rId4" cstate="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0169" y="5708650"/>
            <a:ext cx="96308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ectangle 2"/>
          <p:cNvSpPr>
            <a:spLocks noGrp="1" noChangeArrowheads="1"/>
          </p:cNvSpPr>
          <p:nvPr>
            <p:ph type="ctrTitle"/>
          </p:nvPr>
        </p:nvSpPr>
        <p:spPr>
          <a:xfrm>
            <a:off x="609600" y="990601"/>
            <a:ext cx="10363200" cy="646331"/>
          </a:xfrm>
        </p:spPr>
        <p:txBody>
          <a:bodyPr/>
          <a:lstStyle>
            <a:lvl1pPr>
              <a:defRPr sz="3600">
                <a:solidFill>
                  <a:schemeClr val="tx1">
                    <a:lumMod val="65000"/>
                    <a:lumOff val="35000"/>
                  </a:schemeClr>
                </a:solidFill>
              </a:defRPr>
            </a:lvl1pPr>
          </a:lstStyle>
          <a:p>
            <a:pPr lvl="0"/>
            <a:r>
              <a:rPr lang="en-GB" altLang="en-GB" noProof="0"/>
              <a:t>Click to edit Master title style</a:t>
            </a:r>
          </a:p>
        </p:txBody>
      </p:sp>
      <p:sp>
        <p:nvSpPr>
          <p:cNvPr id="17" name="Rectangle 16"/>
          <p:cNvSpPr>
            <a:spLocks noChangeArrowheads="1"/>
          </p:cNvSpPr>
          <p:nvPr userDrawn="1"/>
        </p:nvSpPr>
        <p:spPr bwMode="auto">
          <a:xfrm>
            <a:off x="786237" y="6406421"/>
            <a:ext cx="2842826" cy="216000"/>
          </a:xfrm>
          <a:prstGeom prst="rect">
            <a:avLst/>
          </a:prstGeom>
          <a:noFill/>
          <a:ln w="9525">
            <a:noFill/>
            <a:miter lim="800000"/>
            <a:headEnd/>
            <a:tailEnd/>
          </a:ln>
          <a:effectLst/>
        </p:spPr>
        <p:txBody>
          <a:bodyPr/>
          <a:lstStyle/>
          <a:p>
            <a:pPr algn="l">
              <a:spcAft>
                <a:spcPts val="300"/>
              </a:spcAft>
              <a:defRPr/>
            </a:pPr>
            <a:r>
              <a:rPr lang="en-US" sz="1000" kern="1200" dirty="0">
                <a:solidFill>
                  <a:schemeClr val="tx1">
                    <a:lumMod val="50000"/>
                    <a:lumOff val="50000"/>
                  </a:schemeClr>
                </a:solidFill>
                <a:latin typeface="Lucida Sans" pitchFamily="34" charset="0"/>
                <a:ea typeface="+mn-ea"/>
                <a:cs typeface="Arial" charset="0"/>
              </a:rPr>
              <a:t>Copyright © Leucid Bio Ltd 2017</a:t>
            </a:r>
            <a:endParaRPr lang="en-US" sz="1000" dirty="0">
              <a:solidFill>
                <a:srgbClr val="FF0000"/>
              </a:solidFill>
              <a:latin typeface="Lucida Sans" pitchFamily="34" charset="0"/>
              <a:cs typeface="+mn-cs"/>
            </a:endParaRPr>
          </a:p>
        </p:txBody>
      </p:sp>
      <p:pic>
        <p:nvPicPr>
          <p:cNvPr id="10" name="Picture 9" descr="A close up of a sign&#10;&#10;Description generated with high confidence">
            <a:extLst>
              <a:ext uri="{FF2B5EF4-FFF2-40B4-BE49-F238E27FC236}">
                <a16:creationId xmlns:a16="http://schemas.microsoft.com/office/drawing/2014/main" id="{1DF44471-980D-4D35-806A-FB4D1FC36CA3}"/>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0025282" y="5952683"/>
            <a:ext cx="1738556" cy="454965"/>
          </a:xfrm>
          <a:prstGeom prst="rect">
            <a:avLst/>
          </a:prstGeom>
        </p:spPr>
      </p:pic>
    </p:spTree>
    <p:extLst>
      <p:ext uri="{BB962C8B-B14F-4D97-AF65-F5344CB8AC3E}">
        <p14:creationId xmlns:p14="http://schemas.microsoft.com/office/powerpoint/2010/main" val="44598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72992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484313"/>
            <a:ext cx="5384800" cy="4641850"/>
          </a:xfrm>
        </p:spPr>
        <p:txBody>
          <a:bodyPr/>
          <a:lstStyle>
            <a:lvl1pPr marL="0" indent="0">
              <a:defRPr lang="en-US" altLang="en-GB" sz="1600" dirty="0" smtClean="0">
                <a:solidFill>
                  <a:srgbClr val="1B559E"/>
                </a:solidFill>
                <a:latin typeface="Corbel" panose="020B0503020204020204" pitchFamily="34" charset="0"/>
              </a:defRPr>
            </a:lvl1pPr>
            <a:lvl2pPr>
              <a:defRPr sz="1600">
                <a:latin typeface="Corbel" panose="020B0503020204020204" pitchFamily="34" charset="0"/>
              </a:defRPr>
            </a:lvl2pPr>
            <a:lvl3pPr>
              <a:defRPr sz="1600">
                <a:latin typeface="Corbel" panose="020B0503020204020204" pitchFamily="34" charset="0"/>
              </a:defRPr>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484313"/>
            <a:ext cx="5384800" cy="4641850"/>
          </a:xfrm>
        </p:spPr>
        <p:txBody>
          <a:bodyPr/>
          <a:lstStyle>
            <a:lvl1pPr marL="0" indent="0">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72501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598394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0332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442811-9FF4-2241-AE33-3A00961062B5}"/>
              </a:ext>
            </a:extLst>
          </p:cNvPr>
          <p:cNvPicPr>
            <a:picLocks noChangeAspect="1"/>
          </p:cNvPicPr>
          <p:nvPr userDrawn="1"/>
        </p:nvPicPr>
        <p:blipFill>
          <a:blip r:embed="rId2"/>
          <a:stretch>
            <a:fillRect/>
          </a:stretch>
        </p:blipFill>
        <p:spPr>
          <a:xfrm>
            <a:off x="0" y="-1"/>
            <a:ext cx="12219447" cy="6858001"/>
          </a:xfrm>
          <a:prstGeom prst="rect">
            <a:avLst/>
          </a:prstGeom>
        </p:spPr>
      </p:pic>
    </p:spTree>
    <p:extLst>
      <p:ext uri="{BB962C8B-B14F-4D97-AF65-F5344CB8AC3E}">
        <p14:creationId xmlns:p14="http://schemas.microsoft.com/office/powerpoint/2010/main" val="8980698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4" name="Line 3"/>
          <p:cNvSpPr>
            <a:spLocks noChangeShapeType="1"/>
          </p:cNvSpPr>
          <p:nvPr/>
        </p:nvSpPr>
        <p:spPr bwMode="auto">
          <a:xfrm>
            <a:off x="0" y="381000"/>
            <a:ext cx="12192000" cy="0"/>
          </a:xfrm>
          <a:prstGeom prst="line">
            <a:avLst/>
          </a:prstGeom>
          <a:noFill/>
          <a:ln w="127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a:p>
        </p:txBody>
      </p:sp>
      <p:sp>
        <p:nvSpPr>
          <p:cNvPr id="5" name="Line 4"/>
          <p:cNvSpPr>
            <a:spLocks noChangeShapeType="1"/>
          </p:cNvSpPr>
          <p:nvPr/>
        </p:nvSpPr>
        <p:spPr bwMode="auto">
          <a:xfrm>
            <a:off x="406400" y="990600"/>
            <a:ext cx="0" cy="5867400"/>
          </a:xfrm>
          <a:prstGeom prst="line">
            <a:avLst/>
          </a:prstGeom>
          <a:noFill/>
          <a:ln w="127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a:p>
        </p:txBody>
      </p:sp>
      <p:sp>
        <p:nvSpPr>
          <p:cNvPr id="6" name="AutoShape 5"/>
          <p:cNvSpPr>
            <a:spLocks noChangeArrowheads="1"/>
          </p:cNvSpPr>
          <p:nvPr/>
        </p:nvSpPr>
        <p:spPr bwMode="auto">
          <a:xfrm>
            <a:off x="-1117600" y="2122488"/>
            <a:ext cx="9201113" cy="392112"/>
          </a:xfrm>
          <a:prstGeom prst="roundRect">
            <a:avLst>
              <a:gd name="adj" fmla="val 50000"/>
            </a:avLst>
          </a:prstGeom>
          <a:solidFill>
            <a:srgbClr val="1B559E"/>
          </a:solidFill>
          <a:ln w="19050">
            <a:noFill/>
            <a:round/>
            <a:headEnd/>
            <a:tailEnd/>
          </a:ln>
          <a:effectLst/>
        </p:spPr>
        <p:txBody>
          <a:bodyPr wrap="none" anchor="ctr"/>
          <a:lstStyle/>
          <a:p>
            <a:endParaRPr lang="en-GB" sz="2400"/>
          </a:p>
        </p:txBody>
      </p:sp>
      <p:pic>
        <p:nvPicPr>
          <p:cNvPr id="7" name="Picture 1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64054" y="5708650"/>
            <a:ext cx="958849"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32618" y="5708650"/>
            <a:ext cx="95673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4"/>
          <p:cNvPicPr>
            <a:picLocks noChangeAspect="1" noChangeArrowheads="1"/>
          </p:cNvPicPr>
          <p:nvPr/>
        </p:nvPicPr>
        <p:blipFill>
          <a:blip r:embed="rId4" cstate="screen">
            <a:lum bright="18000" contrast="30000"/>
            <a:extLst>
              <a:ext uri="{28A0092B-C50C-407E-A947-70E740481C1C}">
                <a14:useLocalDpi xmlns:a14="http://schemas.microsoft.com/office/drawing/2010/main"/>
              </a:ext>
            </a:extLst>
          </a:blip>
          <a:srcRect/>
          <a:stretch>
            <a:fillRect/>
          </a:stretch>
        </p:blipFill>
        <p:spPr bwMode="auto">
          <a:xfrm>
            <a:off x="910169" y="5708650"/>
            <a:ext cx="96308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6"/>
          <p:cNvSpPr>
            <a:spLocks noGrp="1" noChangeArrowheads="1"/>
          </p:cNvSpPr>
          <p:nvPr>
            <p:ph type="subTitle" idx="1"/>
          </p:nvPr>
        </p:nvSpPr>
        <p:spPr>
          <a:xfrm>
            <a:off x="711200" y="2133600"/>
            <a:ext cx="6502400" cy="609600"/>
          </a:xfrm>
        </p:spPr>
        <p:txBody>
          <a:bodyPr/>
          <a:lstStyle>
            <a:lvl1pPr marL="0" indent="0">
              <a:defRPr sz="1800" b="1">
                <a:solidFill>
                  <a:schemeClr val="bg1"/>
                </a:solidFill>
              </a:defRPr>
            </a:lvl1pPr>
          </a:lstStyle>
          <a:p>
            <a:pPr lvl="0"/>
            <a:r>
              <a:rPr lang="en-GB" altLang="en-GB" noProof="0"/>
              <a:t>Click to edit Master subtitle style</a:t>
            </a:r>
          </a:p>
        </p:txBody>
      </p:sp>
      <p:pic>
        <p:nvPicPr>
          <p:cNvPr id="12" name="Picture 12"/>
          <p:cNvPicPr>
            <a:picLocks noChangeAspect="1" noChangeArrowheads="1"/>
          </p:cNvPicPr>
          <p:nvPr/>
        </p:nvPicPr>
        <p:blipFill>
          <a:blip r:embed="rId5" cstate="screen">
            <a:extLst>
              <a:ext uri="{BEBA8EAE-BF5A-486C-A8C5-ECC9F3942E4B}">
                <a14:imgProps xmlns:a14="http://schemas.microsoft.com/office/drawing/2010/main">
                  <a14:imgLayer r:embed="rId6">
                    <a14:imgEffect>
                      <a14:colorTemperature colorTemp="4700"/>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4464054" y="5708650"/>
            <a:ext cx="958849"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3"/>
          <p:cNvPicPr>
            <a:picLocks noChangeAspect="1" noChangeArrowheads="1"/>
          </p:cNvPicPr>
          <p:nvPr/>
        </p:nvPicPr>
        <p:blipFill>
          <a:blip r:embed="rId7" cstate="screen">
            <a:duotone>
              <a:schemeClr val="accent3">
                <a:shade val="45000"/>
                <a:satMod val="135000"/>
              </a:schemeClr>
              <a:prstClr val="white"/>
            </a:duotone>
            <a:extLst>
              <a:ext uri="{BEBA8EAE-BF5A-486C-A8C5-ECC9F3942E4B}">
                <a14:imgProps xmlns:a14="http://schemas.microsoft.com/office/drawing/2010/main">
                  <a14:imgLayer r:embed="rId8">
                    <a14:imgEffect>
                      <a14:colorTemperature colorTemp="5209"/>
                    </a14:imgEffect>
                  </a14:imgLayer>
                </a14:imgProps>
              </a:ext>
              <a:ext uri="{28A0092B-C50C-407E-A947-70E740481C1C}">
                <a14:useLocalDpi xmlns:a14="http://schemas.microsoft.com/office/drawing/2010/main"/>
              </a:ext>
            </a:extLst>
          </a:blip>
          <a:srcRect/>
          <a:stretch>
            <a:fillRect/>
          </a:stretch>
        </p:blipFill>
        <p:spPr bwMode="auto">
          <a:xfrm>
            <a:off x="2732618" y="5708650"/>
            <a:ext cx="956734" cy="641350"/>
          </a:xfrm>
          <a:prstGeom prst="rect">
            <a:avLst/>
          </a:prstGeom>
          <a:noFill/>
          <a:ln>
            <a:noFill/>
          </a:ln>
        </p:spPr>
      </p:pic>
      <p:pic>
        <p:nvPicPr>
          <p:cNvPr id="14" name="Picture 14"/>
          <p:cNvPicPr>
            <a:picLocks noChangeAspect="1" noChangeArrowheads="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0169" y="5708650"/>
            <a:ext cx="96308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ectangle 2"/>
          <p:cNvSpPr>
            <a:spLocks noGrp="1" noChangeArrowheads="1"/>
          </p:cNvSpPr>
          <p:nvPr>
            <p:ph type="ctrTitle"/>
          </p:nvPr>
        </p:nvSpPr>
        <p:spPr>
          <a:xfrm>
            <a:off x="609600" y="990601"/>
            <a:ext cx="10363200" cy="646331"/>
          </a:xfrm>
        </p:spPr>
        <p:txBody>
          <a:bodyPr/>
          <a:lstStyle>
            <a:lvl1pPr>
              <a:defRPr sz="3600">
                <a:solidFill>
                  <a:schemeClr val="tx1">
                    <a:lumMod val="65000"/>
                    <a:lumOff val="35000"/>
                  </a:schemeClr>
                </a:solidFill>
              </a:defRPr>
            </a:lvl1pPr>
          </a:lstStyle>
          <a:p>
            <a:pPr lvl="0"/>
            <a:r>
              <a:rPr lang="en-GB" altLang="en-GB" noProof="0"/>
              <a:t>Click to edit Master title style</a:t>
            </a:r>
          </a:p>
        </p:txBody>
      </p:sp>
      <p:sp>
        <p:nvSpPr>
          <p:cNvPr id="17" name="Rectangle 16"/>
          <p:cNvSpPr>
            <a:spLocks noChangeArrowheads="1"/>
          </p:cNvSpPr>
          <p:nvPr/>
        </p:nvSpPr>
        <p:spPr bwMode="auto">
          <a:xfrm>
            <a:off x="786237" y="6406421"/>
            <a:ext cx="2842826" cy="216000"/>
          </a:xfrm>
          <a:prstGeom prst="rect">
            <a:avLst/>
          </a:prstGeom>
          <a:noFill/>
          <a:ln w="9525">
            <a:noFill/>
            <a:miter lim="800000"/>
            <a:headEnd/>
            <a:tailEnd/>
          </a:ln>
          <a:effectLst/>
        </p:spPr>
        <p:txBody>
          <a:bodyPr/>
          <a:lstStyle/>
          <a:p>
            <a:pPr algn="l">
              <a:spcAft>
                <a:spcPts val="300"/>
              </a:spcAft>
              <a:defRPr/>
            </a:pPr>
            <a:r>
              <a:rPr lang="en-US" sz="1000" kern="1200" dirty="0">
                <a:solidFill>
                  <a:schemeClr val="tx1">
                    <a:lumMod val="50000"/>
                    <a:lumOff val="50000"/>
                  </a:schemeClr>
                </a:solidFill>
                <a:latin typeface="Lucida Sans" pitchFamily="34" charset="0"/>
                <a:ea typeface="+mn-ea"/>
                <a:cs typeface="Arial" charset="0"/>
              </a:rPr>
              <a:t>Copyright © Leucid Bio Ltd 2018</a:t>
            </a:r>
            <a:endParaRPr lang="en-US" sz="1000" dirty="0">
              <a:solidFill>
                <a:srgbClr val="FF0000"/>
              </a:solidFill>
              <a:latin typeface="Lucida Sans" pitchFamily="34" charset="0"/>
              <a:cs typeface="+mn-cs"/>
            </a:endParaRPr>
          </a:p>
        </p:txBody>
      </p:sp>
      <p:pic>
        <p:nvPicPr>
          <p:cNvPr id="18" name="Picture 17"/>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696460" y="5856466"/>
            <a:ext cx="1885940" cy="493534"/>
          </a:xfrm>
          <a:prstGeom prst="rect">
            <a:avLst/>
          </a:prstGeom>
        </p:spPr>
      </p:pic>
    </p:spTree>
    <p:extLst>
      <p:ext uri="{BB962C8B-B14F-4D97-AF65-F5344CB8AC3E}">
        <p14:creationId xmlns:p14="http://schemas.microsoft.com/office/powerpoint/2010/main" val="6113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64989784"/>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484313"/>
            <a:ext cx="5384800" cy="4641850"/>
          </a:xfrm>
        </p:spPr>
        <p:txBody>
          <a:bodyPr/>
          <a:lstStyle>
            <a:lvl1pPr marL="0" indent="0">
              <a:defRPr lang="en-US" altLang="en-GB" sz="1600" dirty="0" smtClean="0">
                <a:solidFill>
                  <a:srgbClr val="1B559E"/>
                </a:solidFill>
                <a:latin typeface="Corbel" panose="020B0503020204020204" pitchFamily="34" charset="0"/>
              </a:defRPr>
            </a:lvl1pPr>
            <a:lvl2pPr>
              <a:defRPr sz="1600">
                <a:latin typeface="Corbel" panose="020B0503020204020204" pitchFamily="34" charset="0"/>
              </a:defRPr>
            </a:lvl2pPr>
            <a:lvl3pPr>
              <a:defRPr sz="1600">
                <a:latin typeface="Corbel" panose="020B0503020204020204" pitchFamily="34" charset="0"/>
              </a:defRPr>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484313"/>
            <a:ext cx="5384800" cy="4641850"/>
          </a:xfrm>
        </p:spPr>
        <p:txBody>
          <a:bodyPr/>
          <a:lstStyle>
            <a:lvl1pPr marL="0" indent="0">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03866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484313"/>
            <a:ext cx="5384800" cy="4641850"/>
          </a:xfrm>
        </p:spPr>
        <p:txBody>
          <a:bodyPr/>
          <a:lstStyle>
            <a:lvl1pPr marL="0" indent="0">
              <a:defRPr lang="en-US" altLang="en-GB" sz="1600" dirty="0" smtClean="0">
                <a:solidFill>
                  <a:srgbClr val="1B559E"/>
                </a:solidFill>
                <a:latin typeface="Corbel" panose="020B0503020204020204" pitchFamily="34" charset="0"/>
              </a:defRPr>
            </a:lvl1pPr>
            <a:lvl2pPr>
              <a:defRPr sz="1600">
                <a:latin typeface="Corbel" panose="020B0503020204020204" pitchFamily="34" charset="0"/>
              </a:defRPr>
            </a:lvl2pPr>
            <a:lvl3pPr>
              <a:defRPr sz="1600">
                <a:latin typeface="Corbel" panose="020B0503020204020204" pitchFamily="34" charset="0"/>
              </a:defRPr>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484313"/>
            <a:ext cx="5384800" cy="4641850"/>
          </a:xfrm>
        </p:spPr>
        <p:txBody>
          <a:bodyPr/>
          <a:lstStyle>
            <a:lvl1pPr marL="0" indent="0">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894233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699572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4475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584160"/>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Line 3"/>
          <p:cNvSpPr>
            <a:spLocks noChangeShapeType="1"/>
          </p:cNvSpPr>
          <p:nvPr userDrawn="1"/>
        </p:nvSpPr>
        <p:spPr bwMode="auto">
          <a:xfrm>
            <a:off x="0" y="381000"/>
            <a:ext cx="12192000" cy="0"/>
          </a:xfrm>
          <a:prstGeom prst="line">
            <a:avLst/>
          </a:prstGeom>
          <a:noFill/>
          <a:ln w="127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a:p>
        </p:txBody>
      </p:sp>
      <p:sp>
        <p:nvSpPr>
          <p:cNvPr id="5" name="Line 4"/>
          <p:cNvSpPr>
            <a:spLocks noChangeShapeType="1"/>
          </p:cNvSpPr>
          <p:nvPr userDrawn="1"/>
        </p:nvSpPr>
        <p:spPr bwMode="auto">
          <a:xfrm>
            <a:off x="406400" y="990600"/>
            <a:ext cx="0" cy="5867400"/>
          </a:xfrm>
          <a:prstGeom prst="line">
            <a:avLst/>
          </a:prstGeom>
          <a:noFill/>
          <a:ln w="127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a:p>
        </p:txBody>
      </p:sp>
      <p:sp>
        <p:nvSpPr>
          <p:cNvPr id="6" name="AutoShape 5"/>
          <p:cNvSpPr>
            <a:spLocks noChangeArrowheads="1"/>
          </p:cNvSpPr>
          <p:nvPr userDrawn="1"/>
        </p:nvSpPr>
        <p:spPr bwMode="auto">
          <a:xfrm>
            <a:off x="-1117600" y="2122488"/>
            <a:ext cx="9201113" cy="392112"/>
          </a:xfrm>
          <a:prstGeom prst="roundRect">
            <a:avLst>
              <a:gd name="adj" fmla="val 50000"/>
            </a:avLst>
          </a:prstGeom>
          <a:solidFill>
            <a:srgbClr val="1B559E"/>
          </a:solidFill>
          <a:ln w="19050">
            <a:noFill/>
            <a:round/>
            <a:headEnd/>
            <a:tailEnd/>
          </a:ln>
          <a:effectLst/>
        </p:spPr>
        <p:txBody>
          <a:bodyPr wrap="none" anchor="ctr"/>
          <a:lstStyle/>
          <a:p>
            <a:endParaRPr lang="en-GB" sz="2400"/>
          </a:p>
        </p:txBody>
      </p:sp>
      <p:pic>
        <p:nvPicPr>
          <p:cNvPr id="7" name="Picture 1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464054" y="5708650"/>
            <a:ext cx="958849"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3"/>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732618" y="5708650"/>
            <a:ext cx="95673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4"/>
          <p:cNvPicPr>
            <a:picLocks noChangeAspect="1" noChangeArrowheads="1"/>
          </p:cNvPicPr>
          <p:nvPr userDrawn="1"/>
        </p:nvPicPr>
        <p:blipFill>
          <a:blip r:embed="rId4" cstate="print">
            <a:lum bright="18000" contrast="30000"/>
            <a:extLst>
              <a:ext uri="{28A0092B-C50C-407E-A947-70E740481C1C}">
                <a14:useLocalDpi xmlns:a14="http://schemas.microsoft.com/office/drawing/2010/main"/>
              </a:ext>
            </a:extLst>
          </a:blip>
          <a:srcRect/>
          <a:stretch>
            <a:fillRect/>
          </a:stretch>
        </p:blipFill>
        <p:spPr bwMode="auto">
          <a:xfrm>
            <a:off x="910169" y="5708650"/>
            <a:ext cx="96308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6"/>
          <p:cNvSpPr>
            <a:spLocks noGrp="1" noChangeArrowheads="1"/>
          </p:cNvSpPr>
          <p:nvPr>
            <p:ph type="subTitle" idx="1"/>
          </p:nvPr>
        </p:nvSpPr>
        <p:spPr>
          <a:xfrm>
            <a:off x="711200" y="2133600"/>
            <a:ext cx="6502400" cy="609600"/>
          </a:xfrm>
        </p:spPr>
        <p:txBody>
          <a:bodyPr/>
          <a:lstStyle>
            <a:lvl1pPr marL="0" indent="0">
              <a:defRPr sz="1800" b="1">
                <a:solidFill>
                  <a:schemeClr val="bg1"/>
                </a:solidFill>
              </a:defRPr>
            </a:lvl1pPr>
          </a:lstStyle>
          <a:p>
            <a:pPr lvl="0"/>
            <a:r>
              <a:rPr lang="en-GB" altLang="en-GB" noProof="0"/>
              <a:t>Click to edit Master subtitle style</a:t>
            </a:r>
          </a:p>
        </p:txBody>
      </p:sp>
      <p:pic>
        <p:nvPicPr>
          <p:cNvPr id="12" name="Picture 12"/>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colorTemperature colorTemp="4700"/>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4464054" y="5708650"/>
            <a:ext cx="958849"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3"/>
          <p:cNvPicPr>
            <a:picLocks noChangeAspect="1" noChangeArrowheads="1"/>
          </p:cNvPicPr>
          <p:nvPr userDrawn="1"/>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colorTemperature colorTemp="5209"/>
                    </a14:imgEffect>
                  </a14:imgLayer>
                </a14:imgProps>
              </a:ext>
              <a:ext uri="{28A0092B-C50C-407E-A947-70E740481C1C}">
                <a14:useLocalDpi xmlns:a14="http://schemas.microsoft.com/office/drawing/2010/main"/>
              </a:ext>
            </a:extLst>
          </a:blip>
          <a:srcRect/>
          <a:stretch>
            <a:fillRect/>
          </a:stretch>
        </p:blipFill>
        <p:spPr bwMode="auto">
          <a:xfrm>
            <a:off x="2732618" y="5708650"/>
            <a:ext cx="956734" cy="641350"/>
          </a:xfrm>
          <a:prstGeom prst="rect">
            <a:avLst/>
          </a:prstGeom>
          <a:noFill/>
          <a:ln>
            <a:noFill/>
          </a:ln>
        </p:spPr>
      </p:pic>
      <p:pic>
        <p:nvPicPr>
          <p:cNvPr id="14" name="Picture 14"/>
          <p:cNvPicPr>
            <a:picLocks noChangeAspect="1" noChangeArrowheads="1"/>
          </p:cNvPicPr>
          <p:nvPr userDrawn="1"/>
        </p:nvPicPr>
        <p:blipFill>
          <a:blip r:embed="rId4" cstate="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0169" y="5708650"/>
            <a:ext cx="96308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ectangle 2"/>
          <p:cNvSpPr>
            <a:spLocks noGrp="1" noChangeArrowheads="1"/>
          </p:cNvSpPr>
          <p:nvPr>
            <p:ph type="ctrTitle"/>
          </p:nvPr>
        </p:nvSpPr>
        <p:spPr>
          <a:xfrm>
            <a:off x="609600" y="990601"/>
            <a:ext cx="10363200" cy="646331"/>
          </a:xfrm>
        </p:spPr>
        <p:txBody>
          <a:bodyPr/>
          <a:lstStyle>
            <a:lvl1pPr>
              <a:defRPr sz="3600">
                <a:solidFill>
                  <a:schemeClr val="tx1">
                    <a:lumMod val="65000"/>
                    <a:lumOff val="35000"/>
                  </a:schemeClr>
                </a:solidFill>
              </a:defRPr>
            </a:lvl1pPr>
          </a:lstStyle>
          <a:p>
            <a:pPr lvl="0"/>
            <a:r>
              <a:rPr lang="en-GB" altLang="en-GB" noProof="0"/>
              <a:t>Click to edit Master title style</a:t>
            </a:r>
          </a:p>
        </p:txBody>
      </p:sp>
      <p:sp>
        <p:nvSpPr>
          <p:cNvPr id="17" name="Rectangle 16"/>
          <p:cNvSpPr>
            <a:spLocks noChangeArrowheads="1"/>
          </p:cNvSpPr>
          <p:nvPr userDrawn="1"/>
        </p:nvSpPr>
        <p:spPr bwMode="auto">
          <a:xfrm>
            <a:off x="786237" y="6406421"/>
            <a:ext cx="2842826" cy="216000"/>
          </a:xfrm>
          <a:prstGeom prst="rect">
            <a:avLst/>
          </a:prstGeom>
          <a:noFill/>
          <a:ln w="9525">
            <a:noFill/>
            <a:miter lim="800000"/>
            <a:headEnd/>
            <a:tailEnd/>
          </a:ln>
          <a:effectLst/>
        </p:spPr>
        <p:txBody>
          <a:bodyPr/>
          <a:lstStyle/>
          <a:p>
            <a:pPr algn="l">
              <a:spcAft>
                <a:spcPts val="300"/>
              </a:spcAft>
              <a:defRPr/>
            </a:pPr>
            <a:r>
              <a:rPr lang="en-US" sz="1000" kern="1200" dirty="0">
                <a:solidFill>
                  <a:schemeClr val="tx1">
                    <a:lumMod val="50000"/>
                    <a:lumOff val="50000"/>
                  </a:schemeClr>
                </a:solidFill>
                <a:latin typeface="Lucida Sans" pitchFamily="34" charset="0"/>
                <a:ea typeface="+mn-ea"/>
                <a:cs typeface="Arial" charset="0"/>
              </a:rPr>
              <a:t>Copyright © Leucid Bio Ltd 2017</a:t>
            </a:r>
            <a:endParaRPr lang="en-US" sz="1000" dirty="0">
              <a:solidFill>
                <a:srgbClr val="FF0000"/>
              </a:solidFill>
              <a:latin typeface="Lucida Sans" pitchFamily="34" charset="0"/>
              <a:cs typeface="+mn-cs"/>
            </a:endParaRPr>
          </a:p>
        </p:txBody>
      </p:sp>
      <p:pic>
        <p:nvPicPr>
          <p:cNvPr id="10" name="Picture 9" descr="A close up of a sign&#10;&#10;Description generated with high confidence">
            <a:extLst>
              <a:ext uri="{FF2B5EF4-FFF2-40B4-BE49-F238E27FC236}">
                <a16:creationId xmlns:a16="http://schemas.microsoft.com/office/drawing/2014/main" id="{1DF44471-980D-4D35-806A-FB4D1FC36CA3}"/>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0025282" y="5952683"/>
            <a:ext cx="1738556" cy="454965"/>
          </a:xfrm>
          <a:prstGeom prst="rect">
            <a:avLst/>
          </a:prstGeom>
        </p:spPr>
      </p:pic>
    </p:spTree>
    <p:extLst>
      <p:ext uri="{BB962C8B-B14F-4D97-AF65-F5344CB8AC3E}">
        <p14:creationId xmlns:p14="http://schemas.microsoft.com/office/powerpoint/2010/main" val="333695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108055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484313"/>
            <a:ext cx="5384800" cy="4641850"/>
          </a:xfrm>
        </p:spPr>
        <p:txBody>
          <a:bodyPr/>
          <a:lstStyle>
            <a:lvl1pPr marL="0" indent="0">
              <a:defRPr lang="en-US" altLang="en-GB" sz="1600" dirty="0" smtClean="0">
                <a:solidFill>
                  <a:srgbClr val="1B559E"/>
                </a:solidFill>
                <a:latin typeface="Corbel" panose="020B0503020204020204" pitchFamily="34" charset="0"/>
              </a:defRPr>
            </a:lvl1pPr>
            <a:lvl2pPr>
              <a:defRPr sz="1600">
                <a:latin typeface="Corbel" panose="020B0503020204020204" pitchFamily="34" charset="0"/>
              </a:defRPr>
            </a:lvl2pPr>
            <a:lvl3pPr>
              <a:defRPr sz="1600">
                <a:latin typeface="Corbel" panose="020B0503020204020204" pitchFamily="34" charset="0"/>
              </a:defRPr>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484313"/>
            <a:ext cx="5384800" cy="4641850"/>
          </a:xfrm>
        </p:spPr>
        <p:txBody>
          <a:bodyPr/>
          <a:lstStyle>
            <a:lvl1pPr marL="0" indent="0">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221651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8637115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2592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0830637"/>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4" name="Line 3"/>
          <p:cNvSpPr>
            <a:spLocks noChangeShapeType="1"/>
          </p:cNvSpPr>
          <p:nvPr/>
        </p:nvSpPr>
        <p:spPr bwMode="auto">
          <a:xfrm>
            <a:off x="0" y="381000"/>
            <a:ext cx="12192000" cy="0"/>
          </a:xfrm>
          <a:prstGeom prst="line">
            <a:avLst/>
          </a:prstGeom>
          <a:noFill/>
          <a:ln w="127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a:p>
        </p:txBody>
      </p:sp>
      <p:sp>
        <p:nvSpPr>
          <p:cNvPr id="5" name="Line 4"/>
          <p:cNvSpPr>
            <a:spLocks noChangeShapeType="1"/>
          </p:cNvSpPr>
          <p:nvPr/>
        </p:nvSpPr>
        <p:spPr bwMode="auto">
          <a:xfrm>
            <a:off x="406400" y="990600"/>
            <a:ext cx="0" cy="5867400"/>
          </a:xfrm>
          <a:prstGeom prst="line">
            <a:avLst/>
          </a:prstGeom>
          <a:noFill/>
          <a:ln w="127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a:p>
        </p:txBody>
      </p:sp>
      <p:sp>
        <p:nvSpPr>
          <p:cNvPr id="6" name="AutoShape 5"/>
          <p:cNvSpPr>
            <a:spLocks noChangeArrowheads="1"/>
          </p:cNvSpPr>
          <p:nvPr/>
        </p:nvSpPr>
        <p:spPr bwMode="auto">
          <a:xfrm>
            <a:off x="-1117600" y="2122488"/>
            <a:ext cx="9201113" cy="392112"/>
          </a:xfrm>
          <a:prstGeom prst="roundRect">
            <a:avLst>
              <a:gd name="adj" fmla="val 50000"/>
            </a:avLst>
          </a:prstGeom>
          <a:solidFill>
            <a:srgbClr val="1B559E"/>
          </a:solidFill>
          <a:ln w="19050">
            <a:noFill/>
            <a:round/>
            <a:headEnd/>
            <a:tailEnd/>
          </a:ln>
          <a:effectLst/>
        </p:spPr>
        <p:txBody>
          <a:bodyPr wrap="none" anchor="ctr"/>
          <a:lstStyle/>
          <a:p>
            <a:endParaRPr lang="en-GB" sz="2400"/>
          </a:p>
        </p:txBody>
      </p:sp>
      <p:pic>
        <p:nvPicPr>
          <p:cNvPr id="7" name="Picture 1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64054" y="5708650"/>
            <a:ext cx="958849"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32618" y="5708650"/>
            <a:ext cx="95673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4"/>
          <p:cNvPicPr>
            <a:picLocks noChangeAspect="1" noChangeArrowheads="1"/>
          </p:cNvPicPr>
          <p:nvPr/>
        </p:nvPicPr>
        <p:blipFill>
          <a:blip r:embed="rId4" cstate="screen">
            <a:lum bright="18000" contrast="30000"/>
            <a:extLst>
              <a:ext uri="{28A0092B-C50C-407E-A947-70E740481C1C}">
                <a14:useLocalDpi xmlns:a14="http://schemas.microsoft.com/office/drawing/2010/main"/>
              </a:ext>
            </a:extLst>
          </a:blip>
          <a:srcRect/>
          <a:stretch>
            <a:fillRect/>
          </a:stretch>
        </p:blipFill>
        <p:spPr bwMode="auto">
          <a:xfrm>
            <a:off x="910169" y="5708650"/>
            <a:ext cx="96308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6"/>
          <p:cNvSpPr>
            <a:spLocks noGrp="1" noChangeArrowheads="1"/>
          </p:cNvSpPr>
          <p:nvPr>
            <p:ph type="subTitle" idx="1"/>
          </p:nvPr>
        </p:nvSpPr>
        <p:spPr>
          <a:xfrm>
            <a:off x="711200" y="2133600"/>
            <a:ext cx="6502400" cy="609600"/>
          </a:xfrm>
        </p:spPr>
        <p:txBody>
          <a:bodyPr/>
          <a:lstStyle>
            <a:lvl1pPr marL="0" indent="0">
              <a:defRPr sz="1800" b="1">
                <a:solidFill>
                  <a:schemeClr val="bg1"/>
                </a:solidFill>
              </a:defRPr>
            </a:lvl1pPr>
          </a:lstStyle>
          <a:p>
            <a:pPr lvl="0"/>
            <a:r>
              <a:rPr lang="en-GB" altLang="en-GB" noProof="0"/>
              <a:t>Click to edit Master subtitle style</a:t>
            </a:r>
          </a:p>
        </p:txBody>
      </p:sp>
      <p:pic>
        <p:nvPicPr>
          <p:cNvPr id="12" name="Picture 12"/>
          <p:cNvPicPr>
            <a:picLocks noChangeAspect="1" noChangeArrowheads="1"/>
          </p:cNvPicPr>
          <p:nvPr/>
        </p:nvPicPr>
        <p:blipFill>
          <a:blip r:embed="rId5" cstate="screen">
            <a:extLst>
              <a:ext uri="{BEBA8EAE-BF5A-486C-A8C5-ECC9F3942E4B}">
                <a14:imgProps xmlns:a14="http://schemas.microsoft.com/office/drawing/2010/main">
                  <a14:imgLayer r:embed="rId6">
                    <a14:imgEffect>
                      <a14:colorTemperature colorTemp="4700"/>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4464054" y="5708650"/>
            <a:ext cx="958849"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3"/>
          <p:cNvPicPr>
            <a:picLocks noChangeAspect="1" noChangeArrowheads="1"/>
          </p:cNvPicPr>
          <p:nvPr/>
        </p:nvPicPr>
        <p:blipFill>
          <a:blip r:embed="rId7" cstate="screen">
            <a:duotone>
              <a:schemeClr val="accent3">
                <a:shade val="45000"/>
                <a:satMod val="135000"/>
              </a:schemeClr>
              <a:prstClr val="white"/>
            </a:duotone>
            <a:extLst>
              <a:ext uri="{BEBA8EAE-BF5A-486C-A8C5-ECC9F3942E4B}">
                <a14:imgProps xmlns:a14="http://schemas.microsoft.com/office/drawing/2010/main">
                  <a14:imgLayer r:embed="rId8">
                    <a14:imgEffect>
                      <a14:colorTemperature colorTemp="5209"/>
                    </a14:imgEffect>
                  </a14:imgLayer>
                </a14:imgProps>
              </a:ext>
              <a:ext uri="{28A0092B-C50C-407E-A947-70E740481C1C}">
                <a14:useLocalDpi xmlns:a14="http://schemas.microsoft.com/office/drawing/2010/main"/>
              </a:ext>
            </a:extLst>
          </a:blip>
          <a:srcRect/>
          <a:stretch>
            <a:fillRect/>
          </a:stretch>
        </p:blipFill>
        <p:spPr bwMode="auto">
          <a:xfrm>
            <a:off x="2732618" y="5708650"/>
            <a:ext cx="956734" cy="641350"/>
          </a:xfrm>
          <a:prstGeom prst="rect">
            <a:avLst/>
          </a:prstGeom>
          <a:noFill/>
          <a:ln>
            <a:noFill/>
          </a:ln>
        </p:spPr>
      </p:pic>
      <p:pic>
        <p:nvPicPr>
          <p:cNvPr id="14" name="Picture 14"/>
          <p:cNvPicPr>
            <a:picLocks noChangeAspect="1" noChangeArrowheads="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0169" y="5708650"/>
            <a:ext cx="96308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ectangle 2"/>
          <p:cNvSpPr>
            <a:spLocks noGrp="1" noChangeArrowheads="1"/>
          </p:cNvSpPr>
          <p:nvPr>
            <p:ph type="ctrTitle"/>
          </p:nvPr>
        </p:nvSpPr>
        <p:spPr>
          <a:xfrm>
            <a:off x="609600" y="990601"/>
            <a:ext cx="10363200" cy="646331"/>
          </a:xfrm>
        </p:spPr>
        <p:txBody>
          <a:bodyPr/>
          <a:lstStyle>
            <a:lvl1pPr>
              <a:defRPr sz="3600">
                <a:solidFill>
                  <a:schemeClr val="tx1">
                    <a:lumMod val="65000"/>
                    <a:lumOff val="35000"/>
                  </a:schemeClr>
                </a:solidFill>
              </a:defRPr>
            </a:lvl1pPr>
          </a:lstStyle>
          <a:p>
            <a:pPr lvl="0"/>
            <a:r>
              <a:rPr lang="en-GB" altLang="en-GB" noProof="0"/>
              <a:t>Click to edit Master title style</a:t>
            </a:r>
          </a:p>
        </p:txBody>
      </p:sp>
      <p:sp>
        <p:nvSpPr>
          <p:cNvPr id="17" name="Rectangle 16"/>
          <p:cNvSpPr>
            <a:spLocks noChangeArrowheads="1"/>
          </p:cNvSpPr>
          <p:nvPr/>
        </p:nvSpPr>
        <p:spPr bwMode="auto">
          <a:xfrm>
            <a:off x="786237" y="6406421"/>
            <a:ext cx="2842826" cy="216000"/>
          </a:xfrm>
          <a:prstGeom prst="rect">
            <a:avLst/>
          </a:prstGeom>
          <a:noFill/>
          <a:ln w="9525">
            <a:noFill/>
            <a:miter lim="800000"/>
            <a:headEnd/>
            <a:tailEnd/>
          </a:ln>
          <a:effectLst/>
        </p:spPr>
        <p:txBody>
          <a:bodyPr/>
          <a:lstStyle/>
          <a:p>
            <a:pPr algn="l">
              <a:spcAft>
                <a:spcPts val="300"/>
              </a:spcAft>
              <a:defRPr/>
            </a:pPr>
            <a:r>
              <a:rPr lang="en-US" sz="1000" kern="1200" dirty="0">
                <a:solidFill>
                  <a:schemeClr val="tx1">
                    <a:lumMod val="50000"/>
                    <a:lumOff val="50000"/>
                  </a:schemeClr>
                </a:solidFill>
                <a:latin typeface="Lucida Sans" pitchFamily="34" charset="0"/>
                <a:ea typeface="+mn-ea"/>
                <a:cs typeface="Arial" charset="0"/>
              </a:rPr>
              <a:t>Copyright © Leucid Bio Ltd 2018</a:t>
            </a:r>
            <a:endParaRPr lang="en-US" sz="1000" dirty="0">
              <a:solidFill>
                <a:srgbClr val="FF0000"/>
              </a:solidFill>
              <a:latin typeface="Lucida Sans" pitchFamily="34" charset="0"/>
              <a:cs typeface="+mn-cs"/>
            </a:endParaRPr>
          </a:p>
        </p:txBody>
      </p:sp>
      <p:pic>
        <p:nvPicPr>
          <p:cNvPr id="18" name="Picture 17"/>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696460" y="5856466"/>
            <a:ext cx="1885940" cy="493534"/>
          </a:xfrm>
          <a:prstGeom prst="rect">
            <a:avLst/>
          </a:prstGeom>
        </p:spPr>
      </p:pic>
    </p:spTree>
    <p:extLst>
      <p:ext uri="{BB962C8B-B14F-4D97-AF65-F5344CB8AC3E}">
        <p14:creationId xmlns:p14="http://schemas.microsoft.com/office/powerpoint/2010/main" val="95634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4660482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501791239"/>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484313"/>
            <a:ext cx="5384800" cy="4641850"/>
          </a:xfrm>
        </p:spPr>
        <p:txBody>
          <a:bodyPr/>
          <a:lstStyle>
            <a:lvl1pPr marL="0" indent="0">
              <a:defRPr lang="en-US" altLang="en-GB" sz="1600" dirty="0" smtClean="0">
                <a:solidFill>
                  <a:srgbClr val="1B559E"/>
                </a:solidFill>
                <a:latin typeface="Corbel" panose="020B0503020204020204" pitchFamily="34" charset="0"/>
              </a:defRPr>
            </a:lvl1pPr>
            <a:lvl2pPr>
              <a:defRPr sz="1600">
                <a:latin typeface="Corbel" panose="020B0503020204020204" pitchFamily="34" charset="0"/>
              </a:defRPr>
            </a:lvl2pPr>
            <a:lvl3pPr>
              <a:defRPr sz="1600">
                <a:latin typeface="Corbel" panose="020B0503020204020204" pitchFamily="34" charset="0"/>
              </a:defRPr>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484313"/>
            <a:ext cx="5384800" cy="4641850"/>
          </a:xfrm>
        </p:spPr>
        <p:txBody>
          <a:bodyPr/>
          <a:lstStyle>
            <a:lvl1pPr marL="0" indent="0">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6834118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31834010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5596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83862"/>
      </p:ext>
    </p:extLst>
  </p:cSld>
  <p:clrMapOvr>
    <a:masterClrMapping/>
  </p:clrMapOvr>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chemeClr val="bg1"/>
        </a:solidFill>
        <a:effectLst/>
      </p:bgPr>
    </p:bg>
    <p:spTree>
      <p:nvGrpSpPr>
        <p:cNvPr id="1" name=""/>
        <p:cNvGrpSpPr/>
        <p:nvPr/>
      </p:nvGrpSpPr>
      <p:grpSpPr>
        <a:xfrm>
          <a:off x="0" y="0"/>
          <a:ext cx="0" cy="0"/>
          <a:chOff x="0" y="0"/>
          <a:chExt cx="0" cy="0"/>
        </a:xfrm>
      </p:grpSpPr>
      <p:sp>
        <p:nvSpPr>
          <p:cNvPr id="4" name="Line 3"/>
          <p:cNvSpPr>
            <a:spLocks noChangeShapeType="1"/>
          </p:cNvSpPr>
          <p:nvPr userDrawn="1"/>
        </p:nvSpPr>
        <p:spPr bwMode="auto">
          <a:xfrm>
            <a:off x="0" y="381000"/>
            <a:ext cx="12192000" cy="0"/>
          </a:xfrm>
          <a:prstGeom prst="line">
            <a:avLst/>
          </a:prstGeom>
          <a:noFill/>
          <a:ln w="127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a:p>
        </p:txBody>
      </p:sp>
      <p:sp>
        <p:nvSpPr>
          <p:cNvPr id="5" name="Line 4"/>
          <p:cNvSpPr>
            <a:spLocks noChangeShapeType="1"/>
          </p:cNvSpPr>
          <p:nvPr userDrawn="1"/>
        </p:nvSpPr>
        <p:spPr bwMode="auto">
          <a:xfrm>
            <a:off x="406400" y="990600"/>
            <a:ext cx="0" cy="5867400"/>
          </a:xfrm>
          <a:prstGeom prst="line">
            <a:avLst/>
          </a:prstGeom>
          <a:noFill/>
          <a:ln w="127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a:p>
        </p:txBody>
      </p:sp>
      <p:sp>
        <p:nvSpPr>
          <p:cNvPr id="6" name="AutoShape 5"/>
          <p:cNvSpPr>
            <a:spLocks noChangeArrowheads="1"/>
          </p:cNvSpPr>
          <p:nvPr userDrawn="1"/>
        </p:nvSpPr>
        <p:spPr bwMode="auto">
          <a:xfrm>
            <a:off x="-1117600" y="2122488"/>
            <a:ext cx="9201113" cy="392112"/>
          </a:xfrm>
          <a:prstGeom prst="roundRect">
            <a:avLst>
              <a:gd name="adj" fmla="val 50000"/>
            </a:avLst>
          </a:prstGeom>
          <a:solidFill>
            <a:srgbClr val="1B559E"/>
          </a:solidFill>
          <a:ln w="19050">
            <a:noFill/>
            <a:round/>
            <a:headEnd/>
            <a:tailEnd/>
          </a:ln>
          <a:effectLst/>
        </p:spPr>
        <p:txBody>
          <a:bodyPr wrap="none" anchor="ctr"/>
          <a:lstStyle/>
          <a:p>
            <a:endParaRPr lang="en-GB" sz="2400"/>
          </a:p>
        </p:txBody>
      </p:sp>
      <p:pic>
        <p:nvPicPr>
          <p:cNvPr id="7" name="Picture 1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464054" y="5708650"/>
            <a:ext cx="958849"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3"/>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732618" y="5708650"/>
            <a:ext cx="95673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4"/>
          <p:cNvPicPr>
            <a:picLocks noChangeAspect="1" noChangeArrowheads="1"/>
          </p:cNvPicPr>
          <p:nvPr userDrawn="1"/>
        </p:nvPicPr>
        <p:blipFill>
          <a:blip r:embed="rId4" cstate="print">
            <a:lum bright="18000" contrast="30000"/>
            <a:extLst>
              <a:ext uri="{28A0092B-C50C-407E-A947-70E740481C1C}">
                <a14:useLocalDpi xmlns:a14="http://schemas.microsoft.com/office/drawing/2010/main"/>
              </a:ext>
            </a:extLst>
          </a:blip>
          <a:srcRect/>
          <a:stretch>
            <a:fillRect/>
          </a:stretch>
        </p:blipFill>
        <p:spPr bwMode="auto">
          <a:xfrm>
            <a:off x="910169" y="5708650"/>
            <a:ext cx="96308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6"/>
          <p:cNvSpPr>
            <a:spLocks noGrp="1" noChangeArrowheads="1"/>
          </p:cNvSpPr>
          <p:nvPr>
            <p:ph type="subTitle" idx="1"/>
          </p:nvPr>
        </p:nvSpPr>
        <p:spPr>
          <a:xfrm>
            <a:off x="711200" y="2133600"/>
            <a:ext cx="6502400" cy="609600"/>
          </a:xfrm>
        </p:spPr>
        <p:txBody>
          <a:bodyPr/>
          <a:lstStyle>
            <a:lvl1pPr marL="0" indent="0">
              <a:defRPr sz="1800" b="1">
                <a:solidFill>
                  <a:schemeClr val="bg1"/>
                </a:solidFill>
              </a:defRPr>
            </a:lvl1pPr>
          </a:lstStyle>
          <a:p>
            <a:pPr lvl="0"/>
            <a:r>
              <a:rPr lang="en-GB" altLang="en-GB" noProof="0"/>
              <a:t>Click to edit Master subtitle style</a:t>
            </a:r>
          </a:p>
        </p:txBody>
      </p:sp>
      <p:pic>
        <p:nvPicPr>
          <p:cNvPr id="12" name="Picture 12"/>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colorTemperature colorTemp="4700"/>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4464054" y="5708650"/>
            <a:ext cx="958849"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3"/>
          <p:cNvPicPr>
            <a:picLocks noChangeAspect="1" noChangeArrowheads="1"/>
          </p:cNvPicPr>
          <p:nvPr userDrawn="1"/>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colorTemperature colorTemp="5209"/>
                    </a14:imgEffect>
                  </a14:imgLayer>
                </a14:imgProps>
              </a:ext>
              <a:ext uri="{28A0092B-C50C-407E-A947-70E740481C1C}">
                <a14:useLocalDpi xmlns:a14="http://schemas.microsoft.com/office/drawing/2010/main"/>
              </a:ext>
            </a:extLst>
          </a:blip>
          <a:srcRect/>
          <a:stretch>
            <a:fillRect/>
          </a:stretch>
        </p:blipFill>
        <p:spPr bwMode="auto">
          <a:xfrm>
            <a:off x="2732618" y="5708650"/>
            <a:ext cx="956734" cy="641350"/>
          </a:xfrm>
          <a:prstGeom prst="rect">
            <a:avLst/>
          </a:prstGeom>
          <a:noFill/>
          <a:ln>
            <a:noFill/>
          </a:ln>
        </p:spPr>
      </p:pic>
      <p:pic>
        <p:nvPicPr>
          <p:cNvPr id="14" name="Picture 14"/>
          <p:cNvPicPr>
            <a:picLocks noChangeAspect="1" noChangeArrowheads="1"/>
          </p:cNvPicPr>
          <p:nvPr userDrawn="1"/>
        </p:nvPicPr>
        <p:blipFill>
          <a:blip r:embed="rId4" cstate="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0169" y="5708650"/>
            <a:ext cx="96308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ectangle 2"/>
          <p:cNvSpPr>
            <a:spLocks noGrp="1" noChangeArrowheads="1"/>
          </p:cNvSpPr>
          <p:nvPr>
            <p:ph type="ctrTitle"/>
          </p:nvPr>
        </p:nvSpPr>
        <p:spPr>
          <a:xfrm>
            <a:off x="609600" y="990601"/>
            <a:ext cx="10363200" cy="646331"/>
          </a:xfrm>
        </p:spPr>
        <p:txBody>
          <a:bodyPr/>
          <a:lstStyle>
            <a:lvl1pPr>
              <a:defRPr sz="3600">
                <a:solidFill>
                  <a:schemeClr val="tx1">
                    <a:lumMod val="65000"/>
                    <a:lumOff val="35000"/>
                  </a:schemeClr>
                </a:solidFill>
              </a:defRPr>
            </a:lvl1pPr>
          </a:lstStyle>
          <a:p>
            <a:pPr lvl="0"/>
            <a:r>
              <a:rPr lang="en-GB" altLang="en-GB" noProof="0"/>
              <a:t>Click to edit Master title style</a:t>
            </a:r>
          </a:p>
        </p:txBody>
      </p:sp>
      <p:sp>
        <p:nvSpPr>
          <p:cNvPr id="17" name="Rectangle 16"/>
          <p:cNvSpPr>
            <a:spLocks noChangeArrowheads="1"/>
          </p:cNvSpPr>
          <p:nvPr userDrawn="1"/>
        </p:nvSpPr>
        <p:spPr bwMode="auto">
          <a:xfrm>
            <a:off x="786237" y="6406421"/>
            <a:ext cx="2842826" cy="216000"/>
          </a:xfrm>
          <a:prstGeom prst="rect">
            <a:avLst/>
          </a:prstGeom>
          <a:noFill/>
          <a:ln w="9525">
            <a:noFill/>
            <a:miter lim="800000"/>
            <a:headEnd/>
            <a:tailEnd/>
          </a:ln>
          <a:effectLst/>
        </p:spPr>
        <p:txBody>
          <a:bodyPr/>
          <a:lstStyle/>
          <a:p>
            <a:pPr algn="l">
              <a:spcAft>
                <a:spcPts val="300"/>
              </a:spcAft>
              <a:defRPr/>
            </a:pPr>
            <a:r>
              <a:rPr lang="en-US" sz="1000" kern="1200" dirty="0">
                <a:solidFill>
                  <a:schemeClr val="tx1">
                    <a:lumMod val="50000"/>
                    <a:lumOff val="50000"/>
                  </a:schemeClr>
                </a:solidFill>
                <a:latin typeface="Lucida Sans" pitchFamily="34" charset="0"/>
                <a:ea typeface="+mn-ea"/>
                <a:cs typeface="Arial" charset="0"/>
              </a:rPr>
              <a:t>Copyright © Leucid Bio Ltd 2017</a:t>
            </a:r>
            <a:endParaRPr lang="en-US" sz="1000" dirty="0">
              <a:solidFill>
                <a:srgbClr val="FF0000"/>
              </a:solidFill>
              <a:latin typeface="Lucida Sans" pitchFamily="34" charset="0"/>
              <a:cs typeface="+mn-cs"/>
            </a:endParaRPr>
          </a:p>
        </p:txBody>
      </p:sp>
      <p:pic>
        <p:nvPicPr>
          <p:cNvPr id="10" name="Picture 9" descr="A close up of a sign&#10;&#10;Description generated with high confidence">
            <a:extLst>
              <a:ext uri="{FF2B5EF4-FFF2-40B4-BE49-F238E27FC236}">
                <a16:creationId xmlns:a16="http://schemas.microsoft.com/office/drawing/2014/main" id="{1DF44471-980D-4D35-806A-FB4D1FC36CA3}"/>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0025282" y="5952683"/>
            <a:ext cx="1738556" cy="454965"/>
          </a:xfrm>
          <a:prstGeom prst="rect">
            <a:avLst/>
          </a:prstGeom>
        </p:spPr>
      </p:pic>
    </p:spTree>
    <p:extLst>
      <p:ext uri="{BB962C8B-B14F-4D97-AF65-F5344CB8AC3E}">
        <p14:creationId xmlns:p14="http://schemas.microsoft.com/office/powerpoint/2010/main" val="71872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Line 3"/>
          <p:cNvSpPr>
            <a:spLocks noChangeShapeType="1"/>
          </p:cNvSpPr>
          <p:nvPr userDrawn="1"/>
        </p:nvSpPr>
        <p:spPr bwMode="auto">
          <a:xfrm>
            <a:off x="0" y="381000"/>
            <a:ext cx="12192000" cy="0"/>
          </a:xfrm>
          <a:prstGeom prst="line">
            <a:avLst/>
          </a:prstGeom>
          <a:noFill/>
          <a:ln w="127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a:p>
        </p:txBody>
      </p:sp>
      <p:sp>
        <p:nvSpPr>
          <p:cNvPr id="5" name="Line 4"/>
          <p:cNvSpPr>
            <a:spLocks noChangeShapeType="1"/>
          </p:cNvSpPr>
          <p:nvPr userDrawn="1"/>
        </p:nvSpPr>
        <p:spPr bwMode="auto">
          <a:xfrm>
            <a:off x="406400" y="990600"/>
            <a:ext cx="0" cy="5867400"/>
          </a:xfrm>
          <a:prstGeom prst="line">
            <a:avLst/>
          </a:prstGeom>
          <a:noFill/>
          <a:ln w="127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a:p>
        </p:txBody>
      </p:sp>
      <p:sp>
        <p:nvSpPr>
          <p:cNvPr id="6" name="AutoShape 5"/>
          <p:cNvSpPr>
            <a:spLocks noChangeArrowheads="1"/>
          </p:cNvSpPr>
          <p:nvPr userDrawn="1"/>
        </p:nvSpPr>
        <p:spPr bwMode="auto">
          <a:xfrm>
            <a:off x="-1117600" y="2122488"/>
            <a:ext cx="9201113" cy="392112"/>
          </a:xfrm>
          <a:prstGeom prst="roundRect">
            <a:avLst>
              <a:gd name="adj" fmla="val 50000"/>
            </a:avLst>
          </a:prstGeom>
          <a:solidFill>
            <a:srgbClr val="1B559E"/>
          </a:solidFill>
          <a:ln w="19050">
            <a:noFill/>
            <a:round/>
            <a:headEnd/>
            <a:tailEnd/>
          </a:ln>
          <a:effectLst/>
        </p:spPr>
        <p:txBody>
          <a:bodyPr wrap="none" anchor="ctr"/>
          <a:lstStyle/>
          <a:p>
            <a:endParaRPr lang="en-GB" sz="2400"/>
          </a:p>
        </p:txBody>
      </p:sp>
      <p:pic>
        <p:nvPicPr>
          <p:cNvPr id="7" name="Picture 1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464054" y="5708650"/>
            <a:ext cx="958849"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3"/>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732618" y="5708650"/>
            <a:ext cx="95673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4"/>
          <p:cNvPicPr>
            <a:picLocks noChangeAspect="1" noChangeArrowheads="1"/>
          </p:cNvPicPr>
          <p:nvPr userDrawn="1"/>
        </p:nvPicPr>
        <p:blipFill>
          <a:blip r:embed="rId4" cstate="print">
            <a:lum bright="18000" contrast="30000"/>
            <a:extLst>
              <a:ext uri="{28A0092B-C50C-407E-A947-70E740481C1C}">
                <a14:useLocalDpi xmlns:a14="http://schemas.microsoft.com/office/drawing/2010/main"/>
              </a:ext>
            </a:extLst>
          </a:blip>
          <a:srcRect/>
          <a:stretch>
            <a:fillRect/>
          </a:stretch>
        </p:blipFill>
        <p:spPr bwMode="auto">
          <a:xfrm>
            <a:off x="910169" y="5708650"/>
            <a:ext cx="96308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6"/>
          <p:cNvSpPr>
            <a:spLocks noGrp="1" noChangeArrowheads="1"/>
          </p:cNvSpPr>
          <p:nvPr>
            <p:ph type="subTitle" idx="1"/>
          </p:nvPr>
        </p:nvSpPr>
        <p:spPr>
          <a:xfrm>
            <a:off x="711200" y="2133600"/>
            <a:ext cx="6502400" cy="609600"/>
          </a:xfrm>
        </p:spPr>
        <p:txBody>
          <a:bodyPr/>
          <a:lstStyle>
            <a:lvl1pPr marL="0" indent="0">
              <a:defRPr sz="1800" b="1">
                <a:solidFill>
                  <a:schemeClr val="bg1"/>
                </a:solidFill>
              </a:defRPr>
            </a:lvl1pPr>
          </a:lstStyle>
          <a:p>
            <a:pPr lvl="0"/>
            <a:r>
              <a:rPr lang="en-GB" altLang="en-GB" noProof="0"/>
              <a:t>Click to edit Master subtitle style</a:t>
            </a:r>
          </a:p>
        </p:txBody>
      </p:sp>
      <p:pic>
        <p:nvPicPr>
          <p:cNvPr id="12" name="Picture 12"/>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colorTemperature colorTemp="4700"/>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4464054" y="5708650"/>
            <a:ext cx="958849"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3"/>
          <p:cNvPicPr>
            <a:picLocks noChangeAspect="1" noChangeArrowheads="1"/>
          </p:cNvPicPr>
          <p:nvPr userDrawn="1"/>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colorTemperature colorTemp="5209"/>
                    </a14:imgEffect>
                  </a14:imgLayer>
                </a14:imgProps>
              </a:ext>
              <a:ext uri="{28A0092B-C50C-407E-A947-70E740481C1C}">
                <a14:useLocalDpi xmlns:a14="http://schemas.microsoft.com/office/drawing/2010/main"/>
              </a:ext>
            </a:extLst>
          </a:blip>
          <a:srcRect/>
          <a:stretch>
            <a:fillRect/>
          </a:stretch>
        </p:blipFill>
        <p:spPr bwMode="auto">
          <a:xfrm>
            <a:off x="2732618" y="5708650"/>
            <a:ext cx="956734" cy="641350"/>
          </a:xfrm>
          <a:prstGeom prst="rect">
            <a:avLst/>
          </a:prstGeom>
          <a:noFill/>
          <a:ln>
            <a:noFill/>
          </a:ln>
        </p:spPr>
      </p:pic>
      <p:pic>
        <p:nvPicPr>
          <p:cNvPr id="14" name="Picture 14"/>
          <p:cNvPicPr>
            <a:picLocks noChangeAspect="1" noChangeArrowheads="1"/>
          </p:cNvPicPr>
          <p:nvPr userDrawn="1"/>
        </p:nvPicPr>
        <p:blipFill>
          <a:blip r:embed="rId4" cstate="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0169" y="5708650"/>
            <a:ext cx="96308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ectangle 2"/>
          <p:cNvSpPr>
            <a:spLocks noGrp="1" noChangeArrowheads="1"/>
          </p:cNvSpPr>
          <p:nvPr>
            <p:ph type="ctrTitle"/>
          </p:nvPr>
        </p:nvSpPr>
        <p:spPr>
          <a:xfrm>
            <a:off x="609600" y="990601"/>
            <a:ext cx="10363200" cy="646331"/>
          </a:xfrm>
        </p:spPr>
        <p:txBody>
          <a:bodyPr/>
          <a:lstStyle>
            <a:lvl1pPr>
              <a:defRPr sz="3600">
                <a:solidFill>
                  <a:schemeClr val="tx1">
                    <a:lumMod val="65000"/>
                    <a:lumOff val="35000"/>
                  </a:schemeClr>
                </a:solidFill>
              </a:defRPr>
            </a:lvl1pPr>
          </a:lstStyle>
          <a:p>
            <a:pPr lvl="0"/>
            <a:r>
              <a:rPr lang="en-GB" altLang="en-GB" noProof="0"/>
              <a:t>Click to edit Master title style</a:t>
            </a:r>
          </a:p>
        </p:txBody>
      </p:sp>
      <p:sp>
        <p:nvSpPr>
          <p:cNvPr id="17" name="Rectangle 16"/>
          <p:cNvSpPr>
            <a:spLocks noChangeArrowheads="1"/>
          </p:cNvSpPr>
          <p:nvPr userDrawn="1"/>
        </p:nvSpPr>
        <p:spPr bwMode="auto">
          <a:xfrm>
            <a:off x="786237" y="6406421"/>
            <a:ext cx="2842826" cy="216000"/>
          </a:xfrm>
          <a:prstGeom prst="rect">
            <a:avLst/>
          </a:prstGeom>
          <a:noFill/>
          <a:ln w="9525">
            <a:noFill/>
            <a:miter lim="800000"/>
            <a:headEnd/>
            <a:tailEnd/>
          </a:ln>
          <a:effectLst/>
        </p:spPr>
        <p:txBody>
          <a:bodyPr/>
          <a:lstStyle/>
          <a:p>
            <a:pPr algn="l">
              <a:spcAft>
                <a:spcPts val="300"/>
              </a:spcAft>
              <a:defRPr/>
            </a:pPr>
            <a:r>
              <a:rPr lang="en-US" sz="1000" kern="1200" dirty="0">
                <a:solidFill>
                  <a:schemeClr val="tx1">
                    <a:lumMod val="50000"/>
                    <a:lumOff val="50000"/>
                  </a:schemeClr>
                </a:solidFill>
                <a:latin typeface="Lucida Sans" pitchFamily="34" charset="0"/>
                <a:ea typeface="+mn-ea"/>
                <a:cs typeface="Arial" charset="0"/>
              </a:rPr>
              <a:t>Copyright © Leucid Bio Ltd 2017</a:t>
            </a:r>
            <a:endParaRPr lang="en-US" sz="1000" dirty="0">
              <a:solidFill>
                <a:srgbClr val="FF0000"/>
              </a:solidFill>
              <a:latin typeface="Lucida Sans" pitchFamily="34" charset="0"/>
              <a:cs typeface="+mn-cs"/>
            </a:endParaRPr>
          </a:p>
        </p:txBody>
      </p:sp>
      <p:pic>
        <p:nvPicPr>
          <p:cNvPr id="10" name="Picture 9" descr="A close up of a sign&#10;&#10;Description generated with high confidence">
            <a:extLst>
              <a:ext uri="{FF2B5EF4-FFF2-40B4-BE49-F238E27FC236}">
                <a16:creationId xmlns:a16="http://schemas.microsoft.com/office/drawing/2014/main" id="{1DF44471-980D-4D35-806A-FB4D1FC36CA3}"/>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0025282" y="5952683"/>
            <a:ext cx="1738556" cy="454965"/>
          </a:xfrm>
          <a:prstGeom prst="rect">
            <a:avLst/>
          </a:prstGeom>
        </p:spPr>
      </p:pic>
    </p:spTree>
    <p:extLst>
      <p:ext uri="{BB962C8B-B14F-4D97-AF65-F5344CB8AC3E}">
        <p14:creationId xmlns:p14="http://schemas.microsoft.com/office/powerpoint/2010/main" val="409552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3100874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484313"/>
            <a:ext cx="5384800" cy="4641850"/>
          </a:xfrm>
        </p:spPr>
        <p:txBody>
          <a:bodyPr/>
          <a:lstStyle>
            <a:lvl1pPr marL="0" indent="0">
              <a:defRPr lang="en-US" altLang="en-GB" sz="1600" dirty="0" smtClean="0">
                <a:solidFill>
                  <a:srgbClr val="1B559E"/>
                </a:solidFill>
                <a:latin typeface="Corbel" panose="020B0503020204020204" pitchFamily="34" charset="0"/>
              </a:defRPr>
            </a:lvl1pPr>
            <a:lvl2pPr>
              <a:defRPr sz="1600">
                <a:latin typeface="Corbel" panose="020B0503020204020204" pitchFamily="34" charset="0"/>
              </a:defRPr>
            </a:lvl2pPr>
            <a:lvl3pPr>
              <a:defRPr sz="1600">
                <a:latin typeface="Corbel" panose="020B0503020204020204" pitchFamily="34" charset="0"/>
              </a:defRPr>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484313"/>
            <a:ext cx="5384800" cy="4641850"/>
          </a:xfrm>
        </p:spPr>
        <p:txBody>
          <a:bodyPr/>
          <a:lstStyle>
            <a:lvl1pPr marL="0" indent="0">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7765727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156703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13683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06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4" name="Line 3"/>
          <p:cNvSpPr>
            <a:spLocks noChangeShapeType="1"/>
          </p:cNvSpPr>
          <p:nvPr userDrawn="1"/>
        </p:nvSpPr>
        <p:spPr bwMode="auto">
          <a:xfrm>
            <a:off x="0" y="381000"/>
            <a:ext cx="12192000" cy="0"/>
          </a:xfrm>
          <a:prstGeom prst="line">
            <a:avLst/>
          </a:prstGeom>
          <a:noFill/>
          <a:ln w="127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954"/>
          </a:p>
        </p:txBody>
      </p:sp>
      <p:sp>
        <p:nvSpPr>
          <p:cNvPr id="5" name="Line 4"/>
          <p:cNvSpPr>
            <a:spLocks noChangeShapeType="1"/>
          </p:cNvSpPr>
          <p:nvPr userDrawn="1"/>
        </p:nvSpPr>
        <p:spPr bwMode="auto">
          <a:xfrm>
            <a:off x="406400" y="990600"/>
            <a:ext cx="0" cy="5867400"/>
          </a:xfrm>
          <a:prstGeom prst="line">
            <a:avLst/>
          </a:prstGeom>
          <a:noFill/>
          <a:ln w="127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954"/>
          </a:p>
        </p:txBody>
      </p:sp>
      <p:sp>
        <p:nvSpPr>
          <p:cNvPr id="6" name="AutoShape 5"/>
          <p:cNvSpPr>
            <a:spLocks noChangeArrowheads="1"/>
          </p:cNvSpPr>
          <p:nvPr userDrawn="1"/>
        </p:nvSpPr>
        <p:spPr bwMode="auto">
          <a:xfrm>
            <a:off x="-1117600" y="2122488"/>
            <a:ext cx="9201113" cy="392112"/>
          </a:xfrm>
          <a:prstGeom prst="roundRect">
            <a:avLst>
              <a:gd name="adj" fmla="val 50000"/>
            </a:avLst>
          </a:prstGeom>
          <a:solidFill>
            <a:srgbClr val="1B559E"/>
          </a:solidFill>
          <a:ln w="19050">
            <a:noFill/>
            <a:round/>
            <a:headEnd/>
            <a:tailEnd/>
          </a:ln>
          <a:effectLst/>
        </p:spPr>
        <p:txBody>
          <a:bodyPr wrap="none" anchor="ctr"/>
          <a:lstStyle/>
          <a:p>
            <a:endParaRPr lang="en-GB" sz="2954"/>
          </a:p>
        </p:txBody>
      </p:sp>
      <p:pic>
        <p:nvPicPr>
          <p:cNvPr id="7" name="Picture 1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464054" y="5708650"/>
            <a:ext cx="958849"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3"/>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32618" y="5708650"/>
            <a:ext cx="95673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4"/>
          <p:cNvPicPr>
            <a:picLocks noChangeAspect="1" noChangeArrowheads="1"/>
          </p:cNvPicPr>
          <p:nvPr userDrawn="1"/>
        </p:nvPicPr>
        <p:blipFill>
          <a:blip r:embed="rId4" cstate="screen">
            <a:lum bright="18000" contrast="30000"/>
            <a:extLst>
              <a:ext uri="{28A0092B-C50C-407E-A947-70E740481C1C}">
                <a14:useLocalDpi xmlns:a14="http://schemas.microsoft.com/office/drawing/2010/main"/>
              </a:ext>
            </a:extLst>
          </a:blip>
          <a:srcRect/>
          <a:stretch>
            <a:fillRect/>
          </a:stretch>
        </p:blipFill>
        <p:spPr bwMode="auto">
          <a:xfrm>
            <a:off x="910169" y="5708650"/>
            <a:ext cx="96308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6"/>
          <p:cNvSpPr>
            <a:spLocks noGrp="1" noChangeArrowheads="1"/>
          </p:cNvSpPr>
          <p:nvPr>
            <p:ph type="subTitle" idx="1"/>
          </p:nvPr>
        </p:nvSpPr>
        <p:spPr>
          <a:xfrm>
            <a:off x="711200" y="2133600"/>
            <a:ext cx="6502400" cy="609600"/>
          </a:xfrm>
        </p:spPr>
        <p:txBody>
          <a:bodyPr/>
          <a:lstStyle>
            <a:lvl1pPr marL="0" indent="0">
              <a:defRPr sz="2215" b="1">
                <a:solidFill>
                  <a:schemeClr val="bg1"/>
                </a:solidFill>
              </a:defRPr>
            </a:lvl1pPr>
          </a:lstStyle>
          <a:p>
            <a:pPr lvl="0"/>
            <a:r>
              <a:rPr lang="en-GB" altLang="en-GB" noProof="0"/>
              <a:t>Click to edit Master subtitle style</a:t>
            </a:r>
          </a:p>
        </p:txBody>
      </p:sp>
      <p:pic>
        <p:nvPicPr>
          <p:cNvPr id="12" name="Picture 12"/>
          <p:cNvPicPr>
            <a:picLocks noChangeAspect="1" noChangeArrowheads="1"/>
          </p:cNvPicPr>
          <p:nvPr userDrawn="1"/>
        </p:nvPicPr>
        <p:blipFill>
          <a:blip r:embed="rId5" cstate="screen">
            <a:extLst>
              <a:ext uri="{BEBA8EAE-BF5A-486C-A8C5-ECC9F3942E4B}">
                <a14:imgProps xmlns:a14="http://schemas.microsoft.com/office/drawing/2010/main">
                  <a14:imgLayer r:embed="rId6">
                    <a14:imgEffect>
                      <a14:colorTemperature colorTemp="4700"/>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4464054" y="5708650"/>
            <a:ext cx="958849"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3"/>
          <p:cNvPicPr>
            <a:picLocks noChangeAspect="1" noChangeArrowheads="1"/>
          </p:cNvPicPr>
          <p:nvPr userDrawn="1"/>
        </p:nvPicPr>
        <p:blipFill>
          <a:blip r:embed="rId7" cstate="screen">
            <a:duotone>
              <a:schemeClr val="accent3">
                <a:shade val="45000"/>
                <a:satMod val="135000"/>
              </a:schemeClr>
              <a:prstClr val="white"/>
            </a:duotone>
            <a:extLst>
              <a:ext uri="{BEBA8EAE-BF5A-486C-A8C5-ECC9F3942E4B}">
                <a14:imgProps xmlns:a14="http://schemas.microsoft.com/office/drawing/2010/main">
                  <a14:imgLayer r:embed="rId8">
                    <a14:imgEffect>
                      <a14:colorTemperature colorTemp="5209"/>
                    </a14:imgEffect>
                  </a14:imgLayer>
                </a14:imgProps>
              </a:ext>
              <a:ext uri="{28A0092B-C50C-407E-A947-70E740481C1C}">
                <a14:useLocalDpi xmlns:a14="http://schemas.microsoft.com/office/drawing/2010/main"/>
              </a:ext>
            </a:extLst>
          </a:blip>
          <a:srcRect/>
          <a:stretch>
            <a:fillRect/>
          </a:stretch>
        </p:blipFill>
        <p:spPr bwMode="auto">
          <a:xfrm>
            <a:off x="2732618" y="5708650"/>
            <a:ext cx="956734" cy="641350"/>
          </a:xfrm>
          <a:prstGeom prst="rect">
            <a:avLst/>
          </a:prstGeom>
          <a:noFill/>
          <a:ln>
            <a:noFill/>
          </a:ln>
        </p:spPr>
      </p:pic>
      <p:pic>
        <p:nvPicPr>
          <p:cNvPr id="14" name="Picture 14"/>
          <p:cNvPicPr>
            <a:picLocks noChangeAspect="1" noChangeArrowheads="1"/>
          </p:cNvPicPr>
          <p:nvPr userDrawn="1"/>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0169" y="5708650"/>
            <a:ext cx="96308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ectangle 2"/>
          <p:cNvSpPr>
            <a:spLocks noGrp="1" noChangeArrowheads="1"/>
          </p:cNvSpPr>
          <p:nvPr>
            <p:ph type="ctrTitle"/>
          </p:nvPr>
        </p:nvSpPr>
        <p:spPr>
          <a:xfrm>
            <a:off x="609600" y="990601"/>
            <a:ext cx="10363200" cy="774186"/>
          </a:xfrm>
        </p:spPr>
        <p:txBody>
          <a:bodyPr/>
          <a:lstStyle>
            <a:lvl1pPr>
              <a:defRPr sz="4431">
                <a:solidFill>
                  <a:schemeClr val="tx1">
                    <a:lumMod val="65000"/>
                    <a:lumOff val="35000"/>
                  </a:schemeClr>
                </a:solidFill>
              </a:defRPr>
            </a:lvl1pPr>
          </a:lstStyle>
          <a:p>
            <a:pPr lvl="0"/>
            <a:r>
              <a:rPr lang="en-GB" altLang="en-GB" noProof="0"/>
              <a:t>Click to edit Master title style</a:t>
            </a:r>
          </a:p>
        </p:txBody>
      </p:sp>
      <p:sp>
        <p:nvSpPr>
          <p:cNvPr id="17" name="Rectangle 16"/>
          <p:cNvSpPr>
            <a:spLocks noChangeArrowheads="1"/>
          </p:cNvSpPr>
          <p:nvPr userDrawn="1"/>
        </p:nvSpPr>
        <p:spPr bwMode="auto">
          <a:xfrm>
            <a:off x="786237" y="6406421"/>
            <a:ext cx="2842826" cy="216000"/>
          </a:xfrm>
          <a:prstGeom prst="rect">
            <a:avLst/>
          </a:prstGeom>
          <a:noFill/>
          <a:ln w="9525">
            <a:noFill/>
            <a:miter lim="800000"/>
            <a:headEnd/>
            <a:tailEnd/>
          </a:ln>
          <a:effectLst/>
        </p:spPr>
        <p:txBody>
          <a:bodyPr/>
          <a:lstStyle/>
          <a:p>
            <a:pPr algn="l">
              <a:spcAft>
                <a:spcPts val="369"/>
              </a:spcAft>
              <a:defRPr/>
            </a:pPr>
            <a:r>
              <a:rPr lang="en-US" sz="1231" kern="1200" dirty="0">
                <a:solidFill>
                  <a:schemeClr val="tx1">
                    <a:lumMod val="50000"/>
                    <a:lumOff val="50000"/>
                  </a:schemeClr>
                </a:solidFill>
                <a:latin typeface="Lucida Sans" pitchFamily="34" charset="0"/>
                <a:ea typeface="+mn-ea"/>
                <a:cs typeface="Arial" charset="0"/>
              </a:rPr>
              <a:t>Copyright © Leucid Bio Ltd 2018</a:t>
            </a:r>
            <a:endParaRPr lang="en-US" sz="1231" dirty="0">
              <a:solidFill>
                <a:srgbClr val="FF0000"/>
              </a:solidFill>
              <a:latin typeface="Lucida Sans" pitchFamily="34" charset="0"/>
              <a:cs typeface="+mn-cs"/>
            </a:endParaRPr>
          </a:p>
        </p:txBody>
      </p:sp>
      <p:pic>
        <p:nvPicPr>
          <p:cNvPr id="18" name="Picture 17"/>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9696460" y="5856466"/>
            <a:ext cx="1885940" cy="4935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443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4" name="Line 3"/>
          <p:cNvSpPr>
            <a:spLocks noChangeShapeType="1"/>
          </p:cNvSpPr>
          <p:nvPr userDrawn="1"/>
        </p:nvSpPr>
        <p:spPr bwMode="auto">
          <a:xfrm>
            <a:off x="0" y="381000"/>
            <a:ext cx="12192000" cy="0"/>
          </a:xfrm>
          <a:prstGeom prst="line">
            <a:avLst/>
          </a:prstGeom>
          <a:noFill/>
          <a:ln w="127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954"/>
          </a:p>
        </p:txBody>
      </p:sp>
      <p:sp>
        <p:nvSpPr>
          <p:cNvPr id="5" name="Line 4"/>
          <p:cNvSpPr>
            <a:spLocks noChangeShapeType="1"/>
          </p:cNvSpPr>
          <p:nvPr userDrawn="1"/>
        </p:nvSpPr>
        <p:spPr bwMode="auto">
          <a:xfrm>
            <a:off x="406400" y="990600"/>
            <a:ext cx="0" cy="5867400"/>
          </a:xfrm>
          <a:prstGeom prst="line">
            <a:avLst/>
          </a:prstGeom>
          <a:noFill/>
          <a:ln w="127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954"/>
          </a:p>
        </p:txBody>
      </p:sp>
      <p:sp>
        <p:nvSpPr>
          <p:cNvPr id="6" name="AutoShape 5"/>
          <p:cNvSpPr>
            <a:spLocks noChangeArrowheads="1"/>
          </p:cNvSpPr>
          <p:nvPr userDrawn="1"/>
        </p:nvSpPr>
        <p:spPr bwMode="auto">
          <a:xfrm>
            <a:off x="-1117600" y="2122488"/>
            <a:ext cx="9201113" cy="392112"/>
          </a:xfrm>
          <a:prstGeom prst="roundRect">
            <a:avLst>
              <a:gd name="adj" fmla="val 50000"/>
            </a:avLst>
          </a:prstGeom>
          <a:solidFill>
            <a:srgbClr val="1B559E"/>
          </a:solidFill>
          <a:ln w="19050">
            <a:noFill/>
            <a:round/>
            <a:headEnd/>
            <a:tailEnd/>
          </a:ln>
          <a:effectLst/>
        </p:spPr>
        <p:txBody>
          <a:bodyPr wrap="none" anchor="ctr"/>
          <a:lstStyle/>
          <a:p>
            <a:endParaRPr lang="en-GB" sz="2954"/>
          </a:p>
        </p:txBody>
      </p:sp>
      <p:pic>
        <p:nvPicPr>
          <p:cNvPr id="7" name="Picture 1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464054" y="5708650"/>
            <a:ext cx="958849"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3"/>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732618" y="5708650"/>
            <a:ext cx="95673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4"/>
          <p:cNvPicPr>
            <a:picLocks noChangeAspect="1" noChangeArrowheads="1"/>
          </p:cNvPicPr>
          <p:nvPr userDrawn="1"/>
        </p:nvPicPr>
        <p:blipFill>
          <a:blip r:embed="rId4" cstate="print">
            <a:lum bright="18000" contrast="30000"/>
            <a:extLst>
              <a:ext uri="{28A0092B-C50C-407E-A947-70E740481C1C}">
                <a14:useLocalDpi xmlns:a14="http://schemas.microsoft.com/office/drawing/2010/main"/>
              </a:ext>
            </a:extLst>
          </a:blip>
          <a:srcRect/>
          <a:stretch>
            <a:fillRect/>
          </a:stretch>
        </p:blipFill>
        <p:spPr bwMode="auto">
          <a:xfrm>
            <a:off x="910169" y="5708650"/>
            <a:ext cx="96308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6"/>
          <p:cNvSpPr>
            <a:spLocks noGrp="1" noChangeArrowheads="1"/>
          </p:cNvSpPr>
          <p:nvPr>
            <p:ph type="subTitle" idx="1"/>
          </p:nvPr>
        </p:nvSpPr>
        <p:spPr>
          <a:xfrm>
            <a:off x="711200" y="2133600"/>
            <a:ext cx="6502400" cy="609600"/>
          </a:xfrm>
        </p:spPr>
        <p:txBody>
          <a:bodyPr/>
          <a:lstStyle>
            <a:lvl1pPr marL="0" indent="0">
              <a:defRPr sz="2215" b="1">
                <a:solidFill>
                  <a:schemeClr val="bg1"/>
                </a:solidFill>
              </a:defRPr>
            </a:lvl1pPr>
          </a:lstStyle>
          <a:p>
            <a:pPr lvl="0"/>
            <a:r>
              <a:rPr lang="en-US" altLang="en-GB" noProof="0"/>
              <a:t>Click to edit Master subtitle style</a:t>
            </a:r>
            <a:endParaRPr lang="en-GB" altLang="en-GB" noProof="0"/>
          </a:p>
        </p:txBody>
      </p:sp>
      <p:pic>
        <p:nvPicPr>
          <p:cNvPr id="12" name="Picture 12"/>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colorTemperature colorTemp="4700"/>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4464054" y="5708650"/>
            <a:ext cx="958849"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3"/>
          <p:cNvPicPr>
            <a:picLocks noChangeAspect="1" noChangeArrowheads="1"/>
          </p:cNvPicPr>
          <p:nvPr userDrawn="1"/>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colorTemperature colorTemp="5209"/>
                    </a14:imgEffect>
                  </a14:imgLayer>
                </a14:imgProps>
              </a:ext>
              <a:ext uri="{28A0092B-C50C-407E-A947-70E740481C1C}">
                <a14:useLocalDpi xmlns:a14="http://schemas.microsoft.com/office/drawing/2010/main"/>
              </a:ext>
            </a:extLst>
          </a:blip>
          <a:srcRect/>
          <a:stretch>
            <a:fillRect/>
          </a:stretch>
        </p:blipFill>
        <p:spPr bwMode="auto">
          <a:xfrm>
            <a:off x="2732618" y="5708650"/>
            <a:ext cx="956734" cy="641350"/>
          </a:xfrm>
          <a:prstGeom prst="rect">
            <a:avLst/>
          </a:prstGeom>
          <a:noFill/>
          <a:ln>
            <a:noFill/>
          </a:ln>
        </p:spPr>
      </p:pic>
      <p:pic>
        <p:nvPicPr>
          <p:cNvPr id="14" name="Picture 14"/>
          <p:cNvPicPr>
            <a:picLocks noChangeAspect="1" noChangeArrowheads="1"/>
          </p:cNvPicPr>
          <p:nvPr userDrawn="1"/>
        </p:nvPicPr>
        <p:blipFill>
          <a:blip r:embed="rId4" cstate="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0169" y="5708650"/>
            <a:ext cx="96308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ectangle 2"/>
          <p:cNvSpPr>
            <a:spLocks noGrp="1" noChangeArrowheads="1"/>
          </p:cNvSpPr>
          <p:nvPr>
            <p:ph type="ctrTitle"/>
          </p:nvPr>
        </p:nvSpPr>
        <p:spPr>
          <a:xfrm>
            <a:off x="609600" y="990601"/>
            <a:ext cx="10363200" cy="774186"/>
          </a:xfrm>
        </p:spPr>
        <p:txBody>
          <a:bodyPr/>
          <a:lstStyle>
            <a:lvl1pPr>
              <a:defRPr sz="4431">
                <a:solidFill>
                  <a:schemeClr val="tx1">
                    <a:lumMod val="65000"/>
                    <a:lumOff val="35000"/>
                  </a:schemeClr>
                </a:solidFill>
              </a:defRPr>
            </a:lvl1pPr>
          </a:lstStyle>
          <a:p>
            <a:pPr lvl="0"/>
            <a:r>
              <a:rPr lang="en-US" altLang="en-GB" noProof="0"/>
              <a:t>Click to edit Master title style</a:t>
            </a:r>
            <a:endParaRPr lang="en-GB" altLang="en-GB" noProof="0"/>
          </a:p>
        </p:txBody>
      </p:sp>
      <p:sp>
        <p:nvSpPr>
          <p:cNvPr id="17" name="Rectangle 16"/>
          <p:cNvSpPr>
            <a:spLocks noChangeArrowheads="1"/>
          </p:cNvSpPr>
          <p:nvPr userDrawn="1"/>
        </p:nvSpPr>
        <p:spPr bwMode="auto">
          <a:xfrm>
            <a:off x="786237" y="6406421"/>
            <a:ext cx="2842826" cy="216000"/>
          </a:xfrm>
          <a:prstGeom prst="rect">
            <a:avLst/>
          </a:prstGeom>
          <a:noFill/>
          <a:ln w="9525">
            <a:noFill/>
            <a:miter lim="800000"/>
            <a:headEnd/>
            <a:tailEnd/>
          </a:ln>
          <a:effectLst/>
        </p:spPr>
        <p:txBody>
          <a:bodyPr/>
          <a:lstStyle/>
          <a:p>
            <a:pPr algn="l">
              <a:spcAft>
                <a:spcPts val="369"/>
              </a:spcAft>
              <a:defRPr/>
            </a:pPr>
            <a:r>
              <a:rPr lang="en-US" sz="1231" kern="1200" dirty="0">
                <a:solidFill>
                  <a:schemeClr val="tx1">
                    <a:lumMod val="50000"/>
                    <a:lumOff val="50000"/>
                  </a:schemeClr>
                </a:solidFill>
                <a:latin typeface="Lucida Sans" pitchFamily="34" charset="0"/>
                <a:ea typeface="+mn-ea"/>
                <a:cs typeface="Arial" charset="0"/>
              </a:rPr>
              <a:t>Copyright © Leucid Bio Ltd 2017</a:t>
            </a:r>
            <a:endParaRPr lang="en-US" sz="1231" dirty="0">
              <a:solidFill>
                <a:srgbClr val="FF0000"/>
              </a:solidFill>
              <a:latin typeface="Lucida Sans" pitchFamily="34" charset="0"/>
              <a:cs typeface="+mn-cs"/>
            </a:endParaRPr>
          </a:p>
        </p:txBody>
      </p:sp>
      <p:pic>
        <p:nvPicPr>
          <p:cNvPr id="10" name="Picture 9" descr="A close up of a sign&#10;&#10;Description generated with high confidence">
            <a:extLst>
              <a:ext uri="{FF2B5EF4-FFF2-40B4-BE49-F238E27FC236}">
                <a16:creationId xmlns:a16="http://schemas.microsoft.com/office/drawing/2014/main" id="{1DF44471-980D-4D35-806A-FB4D1FC36CA3}"/>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0025282" y="5952683"/>
            <a:ext cx="1738556" cy="454965"/>
          </a:xfrm>
          <a:prstGeom prst="rect">
            <a:avLst/>
          </a:prstGeom>
        </p:spPr>
      </p:pic>
    </p:spTree>
    <p:extLst>
      <p:ext uri="{BB962C8B-B14F-4D97-AF65-F5344CB8AC3E}">
        <p14:creationId xmlns:p14="http://schemas.microsoft.com/office/powerpoint/2010/main" val="382235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Line 3"/>
          <p:cNvSpPr>
            <a:spLocks noChangeShapeType="1"/>
          </p:cNvSpPr>
          <p:nvPr userDrawn="1"/>
        </p:nvSpPr>
        <p:spPr bwMode="auto">
          <a:xfrm>
            <a:off x="0" y="381000"/>
            <a:ext cx="12192000" cy="0"/>
          </a:xfrm>
          <a:prstGeom prst="line">
            <a:avLst/>
          </a:prstGeom>
          <a:noFill/>
          <a:ln w="127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a:p>
        </p:txBody>
      </p:sp>
      <p:sp>
        <p:nvSpPr>
          <p:cNvPr id="5" name="Line 4"/>
          <p:cNvSpPr>
            <a:spLocks noChangeShapeType="1"/>
          </p:cNvSpPr>
          <p:nvPr userDrawn="1"/>
        </p:nvSpPr>
        <p:spPr bwMode="auto">
          <a:xfrm>
            <a:off x="406400" y="990600"/>
            <a:ext cx="0" cy="5867400"/>
          </a:xfrm>
          <a:prstGeom prst="line">
            <a:avLst/>
          </a:prstGeom>
          <a:noFill/>
          <a:ln w="12700">
            <a:solidFill>
              <a:srgbClr val="969696"/>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GB" sz="2400"/>
          </a:p>
        </p:txBody>
      </p:sp>
      <p:sp>
        <p:nvSpPr>
          <p:cNvPr id="6" name="AutoShape 5"/>
          <p:cNvSpPr>
            <a:spLocks noChangeArrowheads="1"/>
          </p:cNvSpPr>
          <p:nvPr userDrawn="1"/>
        </p:nvSpPr>
        <p:spPr bwMode="auto">
          <a:xfrm>
            <a:off x="-1117600" y="2122488"/>
            <a:ext cx="9201113" cy="392112"/>
          </a:xfrm>
          <a:prstGeom prst="roundRect">
            <a:avLst>
              <a:gd name="adj" fmla="val 50000"/>
            </a:avLst>
          </a:prstGeom>
          <a:solidFill>
            <a:srgbClr val="1B559E"/>
          </a:solidFill>
          <a:ln w="19050">
            <a:noFill/>
            <a:round/>
            <a:headEnd/>
            <a:tailEnd/>
          </a:ln>
          <a:effectLst/>
        </p:spPr>
        <p:txBody>
          <a:bodyPr wrap="none" anchor="ctr"/>
          <a:lstStyle/>
          <a:p>
            <a:endParaRPr lang="en-GB" sz="2400"/>
          </a:p>
        </p:txBody>
      </p:sp>
      <p:pic>
        <p:nvPicPr>
          <p:cNvPr id="7" name="Picture 1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464054" y="5708650"/>
            <a:ext cx="958849"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3"/>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732618" y="5708650"/>
            <a:ext cx="95673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4"/>
          <p:cNvPicPr>
            <a:picLocks noChangeAspect="1" noChangeArrowheads="1"/>
          </p:cNvPicPr>
          <p:nvPr userDrawn="1"/>
        </p:nvPicPr>
        <p:blipFill>
          <a:blip r:embed="rId4" cstate="print">
            <a:lum bright="18000" contrast="30000"/>
            <a:extLst>
              <a:ext uri="{28A0092B-C50C-407E-A947-70E740481C1C}">
                <a14:useLocalDpi xmlns:a14="http://schemas.microsoft.com/office/drawing/2010/main"/>
              </a:ext>
            </a:extLst>
          </a:blip>
          <a:srcRect/>
          <a:stretch>
            <a:fillRect/>
          </a:stretch>
        </p:blipFill>
        <p:spPr bwMode="auto">
          <a:xfrm>
            <a:off x="910169" y="5708650"/>
            <a:ext cx="96308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6"/>
          <p:cNvSpPr>
            <a:spLocks noGrp="1" noChangeArrowheads="1"/>
          </p:cNvSpPr>
          <p:nvPr>
            <p:ph type="subTitle" idx="1"/>
          </p:nvPr>
        </p:nvSpPr>
        <p:spPr>
          <a:xfrm>
            <a:off x="711200" y="2133600"/>
            <a:ext cx="6502400" cy="609600"/>
          </a:xfrm>
        </p:spPr>
        <p:txBody>
          <a:bodyPr/>
          <a:lstStyle>
            <a:lvl1pPr marL="0" indent="0">
              <a:defRPr sz="1800" b="1">
                <a:solidFill>
                  <a:schemeClr val="bg1"/>
                </a:solidFill>
              </a:defRPr>
            </a:lvl1pPr>
          </a:lstStyle>
          <a:p>
            <a:pPr lvl="0"/>
            <a:r>
              <a:rPr lang="en-GB" altLang="en-GB" noProof="0"/>
              <a:t>Click to edit Master subtitle style</a:t>
            </a:r>
          </a:p>
        </p:txBody>
      </p:sp>
      <p:pic>
        <p:nvPicPr>
          <p:cNvPr id="12" name="Picture 12"/>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colorTemperature colorTemp="4700"/>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4464054" y="5708650"/>
            <a:ext cx="958849"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3"/>
          <p:cNvPicPr>
            <a:picLocks noChangeAspect="1" noChangeArrowheads="1"/>
          </p:cNvPicPr>
          <p:nvPr userDrawn="1"/>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colorTemperature colorTemp="5209"/>
                    </a14:imgEffect>
                  </a14:imgLayer>
                </a14:imgProps>
              </a:ext>
              <a:ext uri="{28A0092B-C50C-407E-A947-70E740481C1C}">
                <a14:useLocalDpi xmlns:a14="http://schemas.microsoft.com/office/drawing/2010/main"/>
              </a:ext>
            </a:extLst>
          </a:blip>
          <a:srcRect/>
          <a:stretch>
            <a:fillRect/>
          </a:stretch>
        </p:blipFill>
        <p:spPr bwMode="auto">
          <a:xfrm>
            <a:off x="2732618" y="5708650"/>
            <a:ext cx="956734" cy="641350"/>
          </a:xfrm>
          <a:prstGeom prst="rect">
            <a:avLst/>
          </a:prstGeom>
          <a:noFill/>
          <a:ln>
            <a:noFill/>
          </a:ln>
        </p:spPr>
      </p:pic>
      <p:pic>
        <p:nvPicPr>
          <p:cNvPr id="14" name="Picture 14"/>
          <p:cNvPicPr>
            <a:picLocks noChangeAspect="1" noChangeArrowheads="1"/>
          </p:cNvPicPr>
          <p:nvPr userDrawn="1"/>
        </p:nvPicPr>
        <p:blipFill>
          <a:blip r:embed="rId4" cstate="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10169" y="5708650"/>
            <a:ext cx="963084"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ectangle 2"/>
          <p:cNvSpPr>
            <a:spLocks noGrp="1" noChangeArrowheads="1"/>
          </p:cNvSpPr>
          <p:nvPr>
            <p:ph type="ctrTitle"/>
          </p:nvPr>
        </p:nvSpPr>
        <p:spPr>
          <a:xfrm>
            <a:off x="609600" y="990601"/>
            <a:ext cx="10363200" cy="646331"/>
          </a:xfrm>
        </p:spPr>
        <p:txBody>
          <a:bodyPr/>
          <a:lstStyle>
            <a:lvl1pPr>
              <a:defRPr sz="3600">
                <a:solidFill>
                  <a:schemeClr val="tx1">
                    <a:lumMod val="65000"/>
                    <a:lumOff val="35000"/>
                  </a:schemeClr>
                </a:solidFill>
              </a:defRPr>
            </a:lvl1pPr>
          </a:lstStyle>
          <a:p>
            <a:pPr lvl="0"/>
            <a:r>
              <a:rPr lang="en-GB" altLang="en-GB" noProof="0"/>
              <a:t>Click to edit Master title style</a:t>
            </a:r>
          </a:p>
        </p:txBody>
      </p:sp>
      <p:sp>
        <p:nvSpPr>
          <p:cNvPr id="17" name="Rectangle 16"/>
          <p:cNvSpPr>
            <a:spLocks noChangeArrowheads="1"/>
          </p:cNvSpPr>
          <p:nvPr userDrawn="1"/>
        </p:nvSpPr>
        <p:spPr bwMode="auto">
          <a:xfrm>
            <a:off x="786237" y="6406421"/>
            <a:ext cx="2842826" cy="216000"/>
          </a:xfrm>
          <a:prstGeom prst="rect">
            <a:avLst/>
          </a:prstGeom>
          <a:noFill/>
          <a:ln w="9525">
            <a:noFill/>
            <a:miter lim="800000"/>
            <a:headEnd/>
            <a:tailEnd/>
          </a:ln>
          <a:effectLst/>
        </p:spPr>
        <p:txBody>
          <a:bodyPr/>
          <a:lstStyle/>
          <a:p>
            <a:pPr algn="l">
              <a:spcAft>
                <a:spcPts val="300"/>
              </a:spcAft>
              <a:defRPr/>
            </a:pPr>
            <a:r>
              <a:rPr lang="en-US" sz="1000" kern="1200" dirty="0">
                <a:solidFill>
                  <a:schemeClr val="tx1">
                    <a:lumMod val="50000"/>
                    <a:lumOff val="50000"/>
                  </a:schemeClr>
                </a:solidFill>
                <a:latin typeface="Lucida Sans" pitchFamily="34" charset="0"/>
                <a:ea typeface="+mn-ea"/>
                <a:cs typeface="Arial" charset="0"/>
              </a:rPr>
              <a:t>Copyright © Leucid Bio Ltd 2017</a:t>
            </a:r>
            <a:endParaRPr lang="en-US" sz="1000" dirty="0">
              <a:solidFill>
                <a:srgbClr val="FF0000"/>
              </a:solidFill>
              <a:latin typeface="Lucida Sans" pitchFamily="34" charset="0"/>
              <a:cs typeface="+mn-cs"/>
            </a:endParaRPr>
          </a:p>
        </p:txBody>
      </p:sp>
      <p:pic>
        <p:nvPicPr>
          <p:cNvPr id="10" name="Picture 9" descr="A close up of a sign&#10;&#10;Description generated with high confidence">
            <a:extLst>
              <a:ext uri="{FF2B5EF4-FFF2-40B4-BE49-F238E27FC236}">
                <a16:creationId xmlns:a16="http://schemas.microsoft.com/office/drawing/2014/main" id="{1DF44471-980D-4D35-806A-FB4D1FC36CA3}"/>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0025282" y="5952683"/>
            <a:ext cx="1738556" cy="454965"/>
          </a:xfrm>
          <a:prstGeom prst="rect">
            <a:avLst/>
          </a:prstGeom>
        </p:spPr>
      </p:pic>
    </p:spTree>
    <p:extLst>
      <p:ext uri="{BB962C8B-B14F-4D97-AF65-F5344CB8AC3E}">
        <p14:creationId xmlns:p14="http://schemas.microsoft.com/office/powerpoint/2010/main" val="211208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35.xml"/><Relationship Id="rId7" Type="http://schemas.openxmlformats.org/officeDocument/2006/relationships/theme" Target="../theme/theme6.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image" Target="../media/image12.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8.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404815"/>
            <a:ext cx="109728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GB"/>
              <a:t>Click to edit Master title style</a:t>
            </a:r>
            <a:endParaRPr lang="en-US"/>
          </a:p>
        </p:txBody>
      </p:sp>
      <p:sp>
        <p:nvSpPr>
          <p:cNvPr id="1027" name="Rectangle 3"/>
          <p:cNvSpPr>
            <a:spLocks noGrp="1" noChangeArrowheads="1"/>
          </p:cNvSpPr>
          <p:nvPr>
            <p:ph type="body" idx="1"/>
          </p:nvPr>
        </p:nvSpPr>
        <p:spPr bwMode="auto">
          <a:xfrm>
            <a:off x="609600" y="1484313"/>
            <a:ext cx="10972800" cy="464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104" name="Rectangle 8"/>
          <p:cNvSpPr>
            <a:spLocks noChangeArrowheads="1"/>
          </p:cNvSpPr>
          <p:nvPr/>
        </p:nvSpPr>
        <p:spPr bwMode="auto">
          <a:xfrm>
            <a:off x="5497129" y="6413286"/>
            <a:ext cx="1786577" cy="216000"/>
          </a:xfrm>
          <a:prstGeom prst="rect">
            <a:avLst/>
          </a:prstGeom>
          <a:noFill/>
          <a:ln w="9525">
            <a:noFill/>
            <a:miter lim="800000"/>
            <a:headEnd/>
            <a:tailEnd/>
          </a:ln>
          <a:effectLst/>
        </p:spPr>
        <p:txBody>
          <a:bodyPr/>
          <a:lstStyle/>
          <a:p>
            <a:pPr algn="l">
              <a:defRPr/>
            </a:pPr>
            <a:r>
              <a:rPr lang="en-US" sz="1000">
                <a:solidFill>
                  <a:schemeClr val="tx1">
                    <a:lumMod val="50000"/>
                    <a:lumOff val="50000"/>
                  </a:schemeClr>
                </a:solidFill>
                <a:latin typeface="Lucida Sans" pitchFamily="34" charset="0"/>
                <a:cs typeface="+mn-cs"/>
              </a:rPr>
              <a:t>Page |  </a:t>
            </a:r>
            <a:fld id="{3CC416AE-15D5-4CD7-890C-F33AE64E1901}" type="slidenum">
              <a:rPr lang="en-US" sz="1000">
                <a:solidFill>
                  <a:schemeClr val="tx1">
                    <a:lumMod val="50000"/>
                    <a:lumOff val="50000"/>
                  </a:schemeClr>
                </a:solidFill>
                <a:latin typeface="Lucida Sans" pitchFamily="34" charset="0"/>
                <a:cs typeface="+mn-cs"/>
              </a:rPr>
              <a:pPr algn="l">
                <a:defRPr/>
              </a:pPr>
              <a:t>‹#›</a:t>
            </a:fld>
            <a:endParaRPr lang="en-US" sz="1000">
              <a:solidFill>
                <a:schemeClr val="tx1">
                  <a:lumMod val="50000"/>
                  <a:lumOff val="50000"/>
                </a:schemeClr>
              </a:solidFill>
              <a:latin typeface="Lucida Sans" pitchFamily="34" charset="0"/>
              <a:cs typeface="+mn-cs"/>
            </a:endParaRPr>
          </a:p>
        </p:txBody>
      </p:sp>
      <p:sp>
        <p:nvSpPr>
          <p:cNvPr id="4105" name="Line 9"/>
          <p:cNvSpPr>
            <a:spLocks noChangeShapeType="1"/>
          </p:cNvSpPr>
          <p:nvPr/>
        </p:nvSpPr>
        <p:spPr bwMode="auto">
          <a:xfrm>
            <a:off x="624417" y="836613"/>
            <a:ext cx="11233150" cy="0"/>
          </a:xfrm>
          <a:prstGeom prst="line">
            <a:avLst/>
          </a:prstGeom>
          <a:noFill/>
          <a:ln w="9525">
            <a:solidFill>
              <a:schemeClr val="tx1">
                <a:lumMod val="50000"/>
                <a:lumOff val="50000"/>
              </a:schemeClr>
            </a:solidFill>
            <a:round/>
            <a:headEnd/>
            <a:tailEnd/>
          </a:ln>
          <a:effectLst/>
        </p:spPr>
        <p:txBody>
          <a:bodyPr/>
          <a:lstStyle/>
          <a:p>
            <a:pPr>
              <a:spcBef>
                <a:spcPct val="50000"/>
              </a:spcBef>
              <a:defRPr/>
            </a:pPr>
            <a:endParaRPr lang="en-GB" sz="2400">
              <a:latin typeface="Lucida Sans" pitchFamily="34" charset="0"/>
              <a:cs typeface="+mn-cs"/>
            </a:endParaRPr>
          </a:p>
        </p:txBody>
      </p:sp>
      <p:sp>
        <p:nvSpPr>
          <p:cNvPr id="7" name="Rectangle 6"/>
          <p:cNvSpPr>
            <a:spLocks noChangeArrowheads="1"/>
          </p:cNvSpPr>
          <p:nvPr/>
        </p:nvSpPr>
        <p:spPr bwMode="auto">
          <a:xfrm>
            <a:off x="401924" y="6400125"/>
            <a:ext cx="1532393" cy="216000"/>
          </a:xfrm>
          <a:prstGeom prst="rect">
            <a:avLst/>
          </a:prstGeom>
          <a:noFill/>
          <a:ln w="9525">
            <a:noFill/>
            <a:miter lim="800000"/>
            <a:headEnd/>
            <a:tailEnd/>
          </a:ln>
          <a:effectLst/>
        </p:spPr>
        <p:txBody>
          <a:bodyPr/>
          <a:lstStyle/>
          <a:p>
            <a:pPr algn="r">
              <a:spcAft>
                <a:spcPts val="300"/>
              </a:spcAft>
              <a:defRPr/>
            </a:pPr>
            <a:r>
              <a:rPr lang="en-US" sz="1000" b="1">
                <a:solidFill>
                  <a:srgbClr val="FFE2B7">
                    <a:lumMod val="50000"/>
                  </a:srgbClr>
                </a:solidFill>
                <a:latin typeface="Lucida Sans" pitchFamily="34" charset="0"/>
              </a:rPr>
              <a:t>CONFIDENTIAL</a:t>
            </a:r>
          </a:p>
        </p:txBody>
      </p:sp>
      <p:pic>
        <p:nvPicPr>
          <p:cNvPr id="3" name="Picture 2"/>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454109" y="6320861"/>
            <a:ext cx="1128292" cy="295264"/>
          </a:xfrm>
          <a:prstGeom prst="rect">
            <a:avLst/>
          </a:prstGeom>
        </p:spPr>
      </p:pic>
      <p:sp>
        <p:nvSpPr>
          <p:cNvPr id="8" name="Rectangle 7">
            <a:extLst>
              <a:ext uri="{FF2B5EF4-FFF2-40B4-BE49-F238E27FC236}">
                <a16:creationId xmlns:a16="http://schemas.microsoft.com/office/drawing/2014/main" id="{053941DA-BDAF-EB49-95EC-33509DC1CAF9}"/>
              </a:ext>
            </a:extLst>
          </p:cNvPr>
          <p:cNvSpPr>
            <a:spLocks noChangeArrowheads="1"/>
          </p:cNvSpPr>
          <p:nvPr userDrawn="1"/>
        </p:nvSpPr>
        <p:spPr bwMode="auto">
          <a:xfrm>
            <a:off x="401924" y="6400125"/>
            <a:ext cx="1532393" cy="216000"/>
          </a:xfrm>
          <a:prstGeom prst="rect">
            <a:avLst/>
          </a:prstGeom>
          <a:noFill/>
          <a:ln w="9525">
            <a:noFill/>
            <a:miter lim="800000"/>
            <a:headEnd/>
            <a:tailEnd/>
          </a:ln>
          <a:effectLst/>
        </p:spPr>
        <p:txBody>
          <a:bodyPr/>
          <a:lstStyle/>
          <a:p>
            <a:pPr algn="r">
              <a:spcAft>
                <a:spcPts val="369"/>
              </a:spcAft>
              <a:defRPr/>
            </a:pPr>
            <a:r>
              <a:rPr lang="en-US" sz="1231" b="1">
                <a:solidFill>
                  <a:srgbClr val="FFE2B7">
                    <a:lumMod val="50000"/>
                  </a:srgbClr>
                </a:solidFill>
                <a:latin typeface="Lucida Sans" pitchFamily="34" charset="0"/>
              </a:rPr>
              <a:t>CONFIDENTIAL</a:t>
            </a:r>
          </a:p>
        </p:txBody>
      </p:sp>
      <p:pic>
        <p:nvPicPr>
          <p:cNvPr id="9" name="Picture 8">
            <a:extLst>
              <a:ext uri="{FF2B5EF4-FFF2-40B4-BE49-F238E27FC236}">
                <a16:creationId xmlns:a16="http://schemas.microsoft.com/office/drawing/2014/main" id="{E27024F1-DF7A-E047-8FB1-C3C5AB4D9647}"/>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10454109" y="6320861"/>
            <a:ext cx="1128292" cy="295264"/>
          </a:xfrm>
          <a:prstGeom prst="rect">
            <a:avLst/>
          </a:prstGeom>
        </p:spPr>
      </p:pic>
    </p:spTree>
    <p:extLst>
      <p:ext uri="{BB962C8B-B14F-4D97-AF65-F5344CB8AC3E}">
        <p14:creationId xmlns:p14="http://schemas.microsoft.com/office/powerpoint/2010/main" val="270133052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85" r:id="rId6"/>
    <p:sldLayoutId id="2147483719" r:id="rId7"/>
    <p:sldLayoutId id="2147483687" r:id="rId8"/>
  </p:sldLayoutIdLst>
  <p:hf sldNum="0" hdr="0" dt="0"/>
  <p:txStyles>
    <p:titleStyle>
      <a:lvl1pPr algn="l" rtl="0" eaLnBrk="1" fontAlgn="base" hangingPunct="1">
        <a:spcBef>
          <a:spcPct val="0"/>
        </a:spcBef>
        <a:spcAft>
          <a:spcPct val="0"/>
        </a:spcAft>
        <a:defRPr sz="2400">
          <a:solidFill>
            <a:schemeClr val="tx1">
              <a:lumMod val="50000"/>
              <a:lumOff val="50000"/>
            </a:schemeClr>
          </a:solidFill>
          <a:latin typeface="Corbel" panose="020B0503020204020204" pitchFamily="34" charset="0"/>
          <a:ea typeface="+mj-ea"/>
          <a:cs typeface="+mj-cs"/>
        </a:defRPr>
      </a:lvl1pPr>
      <a:lvl2pPr algn="l" rtl="0" eaLnBrk="1" fontAlgn="base" hangingPunct="1">
        <a:spcBef>
          <a:spcPct val="0"/>
        </a:spcBef>
        <a:spcAft>
          <a:spcPct val="0"/>
        </a:spcAft>
        <a:defRPr sz="2000">
          <a:solidFill>
            <a:schemeClr val="bg2"/>
          </a:solidFill>
          <a:latin typeface="Agfa Rotis Sans Serif" pitchFamily="2" charset="0"/>
        </a:defRPr>
      </a:lvl2pPr>
      <a:lvl3pPr algn="l" rtl="0" eaLnBrk="1" fontAlgn="base" hangingPunct="1">
        <a:spcBef>
          <a:spcPct val="0"/>
        </a:spcBef>
        <a:spcAft>
          <a:spcPct val="0"/>
        </a:spcAft>
        <a:defRPr sz="2000">
          <a:solidFill>
            <a:schemeClr val="bg2"/>
          </a:solidFill>
          <a:latin typeface="Agfa Rotis Sans Serif" pitchFamily="2" charset="0"/>
        </a:defRPr>
      </a:lvl3pPr>
      <a:lvl4pPr algn="l" rtl="0" eaLnBrk="1" fontAlgn="base" hangingPunct="1">
        <a:spcBef>
          <a:spcPct val="0"/>
        </a:spcBef>
        <a:spcAft>
          <a:spcPct val="0"/>
        </a:spcAft>
        <a:defRPr sz="2000">
          <a:solidFill>
            <a:schemeClr val="bg2"/>
          </a:solidFill>
          <a:latin typeface="Agfa Rotis Sans Serif" pitchFamily="2" charset="0"/>
        </a:defRPr>
      </a:lvl4pPr>
      <a:lvl5pPr algn="l" rtl="0" eaLnBrk="1" fontAlgn="base" hangingPunct="1">
        <a:spcBef>
          <a:spcPct val="0"/>
        </a:spcBef>
        <a:spcAft>
          <a:spcPct val="0"/>
        </a:spcAft>
        <a:defRPr sz="2000">
          <a:solidFill>
            <a:schemeClr val="bg2"/>
          </a:solidFill>
          <a:latin typeface="Agfa Rotis Sans Serif" pitchFamily="2" charset="0"/>
        </a:defRPr>
      </a:lvl5pPr>
      <a:lvl6pPr marL="457200" algn="l" rtl="0" eaLnBrk="1" fontAlgn="base" hangingPunct="1">
        <a:spcBef>
          <a:spcPct val="0"/>
        </a:spcBef>
        <a:spcAft>
          <a:spcPct val="0"/>
        </a:spcAft>
        <a:defRPr sz="2000">
          <a:solidFill>
            <a:schemeClr val="bg2"/>
          </a:solidFill>
          <a:latin typeface="Verdana" pitchFamily="34" charset="0"/>
        </a:defRPr>
      </a:lvl6pPr>
      <a:lvl7pPr marL="914400" algn="l" rtl="0" eaLnBrk="1" fontAlgn="base" hangingPunct="1">
        <a:spcBef>
          <a:spcPct val="0"/>
        </a:spcBef>
        <a:spcAft>
          <a:spcPct val="0"/>
        </a:spcAft>
        <a:defRPr sz="2000">
          <a:solidFill>
            <a:schemeClr val="bg2"/>
          </a:solidFill>
          <a:latin typeface="Verdana" pitchFamily="34" charset="0"/>
        </a:defRPr>
      </a:lvl7pPr>
      <a:lvl8pPr marL="1371600" algn="l" rtl="0" eaLnBrk="1" fontAlgn="base" hangingPunct="1">
        <a:spcBef>
          <a:spcPct val="0"/>
        </a:spcBef>
        <a:spcAft>
          <a:spcPct val="0"/>
        </a:spcAft>
        <a:defRPr sz="2000">
          <a:solidFill>
            <a:schemeClr val="bg2"/>
          </a:solidFill>
          <a:latin typeface="Verdana" pitchFamily="34" charset="0"/>
        </a:defRPr>
      </a:lvl8pPr>
      <a:lvl9pPr marL="1828800" algn="l" rtl="0" eaLnBrk="1" fontAlgn="base" hangingPunct="1">
        <a:spcBef>
          <a:spcPct val="0"/>
        </a:spcBef>
        <a:spcAft>
          <a:spcPct val="0"/>
        </a:spcAft>
        <a:defRPr sz="2000">
          <a:solidFill>
            <a:schemeClr val="bg2"/>
          </a:solidFill>
          <a:latin typeface="Verdana" pitchFamily="34" charset="0"/>
        </a:defRPr>
      </a:lvl9pPr>
    </p:titleStyle>
    <p:bodyStyle>
      <a:lvl1pPr marL="0" indent="0" algn="l" rtl="0" eaLnBrk="1" fontAlgn="base" hangingPunct="1">
        <a:spcBef>
          <a:spcPct val="20000"/>
        </a:spcBef>
        <a:spcAft>
          <a:spcPct val="0"/>
        </a:spcAft>
        <a:defRPr sz="1600">
          <a:solidFill>
            <a:srgbClr val="1B559E"/>
          </a:solidFill>
          <a:latin typeface="Corbel" panose="020B0503020204020204" pitchFamily="34" charset="0"/>
          <a:ea typeface="+mn-ea"/>
          <a:cs typeface="+mn-cs"/>
        </a:defRPr>
      </a:lvl1pPr>
      <a:lvl2pPr marL="355600" indent="-355600" algn="l" rtl="0" eaLnBrk="1" fontAlgn="base" hangingPunct="1">
        <a:spcBef>
          <a:spcPct val="20000"/>
        </a:spcBef>
        <a:spcAft>
          <a:spcPct val="0"/>
        </a:spcAft>
        <a:buClr>
          <a:schemeClr val="accent6">
            <a:lumMod val="50000"/>
          </a:schemeClr>
        </a:buClr>
        <a:buFont typeface="Wingdings" pitchFamily="2" charset="2"/>
        <a:buChar char="§"/>
        <a:defRPr sz="1600">
          <a:solidFill>
            <a:srgbClr val="1B559E"/>
          </a:solidFill>
          <a:latin typeface="Corbel" panose="020B0503020204020204" pitchFamily="34" charset="0"/>
        </a:defRPr>
      </a:lvl2pPr>
      <a:lvl3pPr marL="622300" indent="-228600" algn="l" rtl="0" eaLnBrk="1" fontAlgn="base" hangingPunct="1">
        <a:spcBef>
          <a:spcPct val="20000"/>
        </a:spcBef>
        <a:spcAft>
          <a:spcPct val="0"/>
        </a:spcAft>
        <a:buClr>
          <a:schemeClr val="accent6">
            <a:lumMod val="50000"/>
          </a:schemeClr>
        </a:buClr>
        <a:buFont typeface="Verdana" pitchFamily="34" charset="0"/>
        <a:buChar char="–"/>
        <a:defRPr sz="1600">
          <a:solidFill>
            <a:srgbClr val="1B559E"/>
          </a:solidFill>
          <a:latin typeface="Corbel" panose="020B0503020204020204" pitchFamily="34" charset="0"/>
        </a:defRPr>
      </a:lvl3pPr>
      <a:lvl4pPr marL="901700" indent="-228600" algn="l" rtl="0" eaLnBrk="1" fontAlgn="base" hangingPunct="1">
        <a:spcBef>
          <a:spcPct val="20000"/>
        </a:spcBef>
        <a:spcAft>
          <a:spcPct val="0"/>
        </a:spcAft>
        <a:buClr>
          <a:schemeClr val="accent6">
            <a:lumMod val="50000"/>
          </a:schemeClr>
        </a:buClr>
        <a:buFont typeface="Wingdings" pitchFamily="2" charset="2"/>
        <a:buChar char=""/>
        <a:defRPr sz="1600">
          <a:solidFill>
            <a:srgbClr val="1B559E"/>
          </a:solidFill>
          <a:latin typeface="Corbel" panose="020B0503020204020204" pitchFamily="34" charset="0"/>
        </a:defRPr>
      </a:lvl4pPr>
      <a:lvl5pPr marL="1168400" indent="-228600" algn="l" rtl="0" eaLnBrk="1" fontAlgn="base" hangingPunct="1">
        <a:spcBef>
          <a:spcPct val="20000"/>
        </a:spcBef>
        <a:spcAft>
          <a:spcPct val="0"/>
        </a:spcAft>
        <a:buClr>
          <a:schemeClr val="accent6">
            <a:lumMod val="50000"/>
          </a:schemeClr>
        </a:buClr>
        <a:buFont typeface="Arial" pitchFamily="34" charset="0"/>
        <a:buChar char="•"/>
        <a:defRPr sz="1600">
          <a:solidFill>
            <a:srgbClr val="1B559E"/>
          </a:solidFill>
          <a:latin typeface="Corbel" panose="020B0503020204020204" pitchFamily="34" charset="0"/>
        </a:defRPr>
      </a:lvl5pPr>
      <a:lvl6pPr marL="25146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6pPr>
      <a:lvl7pPr marL="29718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7pPr>
      <a:lvl8pPr marL="34290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8pPr>
      <a:lvl9pPr marL="38862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404815"/>
            <a:ext cx="109728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GB"/>
              <a:t>Click to edit Master title style</a:t>
            </a:r>
            <a:endParaRPr lang="en-US"/>
          </a:p>
        </p:txBody>
      </p:sp>
      <p:sp>
        <p:nvSpPr>
          <p:cNvPr id="1027" name="Rectangle 3"/>
          <p:cNvSpPr>
            <a:spLocks noGrp="1" noChangeArrowheads="1"/>
          </p:cNvSpPr>
          <p:nvPr>
            <p:ph type="body" idx="1"/>
          </p:nvPr>
        </p:nvSpPr>
        <p:spPr bwMode="auto">
          <a:xfrm>
            <a:off x="609600" y="1484313"/>
            <a:ext cx="10972800" cy="464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104" name="Rectangle 8"/>
          <p:cNvSpPr>
            <a:spLocks noChangeArrowheads="1"/>
          </p:cNvSpPr>
          <p:nvPr/>
        </p:nvSpPr>
        <p:spPr bwMode="auto">
          <a:xfrm>
            <a:off x="5497129" y="6413286"/>
            <a:ext cx="1786577" cy="216000"/>
          </a:xfrm>
          <a:prstGeom prst="rect">
            <a:avLst/>
          </a:prstGeom>
          <a:noFill/>
          <a:ln w="9525">
            <a:noFill/>
            <a:miter lim="800000"/>
            <a:headEnd/>
            <a:tailEnd/>
          </a:ln>
          <a:effectLst/>
        </p:spPr>
        <p:txBody>
          <a:bodyPr/>
          <a:lstStyle/>
          <a:p>
            <a:pPr algn="l">
              <a:defRPr/>
            </a:pPr>
            <a:r>
              <a:rPr lang="en-US" sz="1000">
                <a:solidFill>
                  <a:schemeClr val="tx1">
                    <a:lumMod val="50000"/>
                    <a:lumOff val="50000"/>
                  </a:schemeClr>
                </a:solidFill>
                <a:latin typeface="Lucida Sans" pitchFamily="34" charset="0"/>
                <a:cs typeface="+mn-cs"/>
              </a:rPr>
              <a:t>Page |  </a:t>
            </a:r>
            <a:fld id="{3CC416AE-15D5-4CD7-890C-F33AE64E1901}" type="slidenum">
              <a:rPr lang="en-US" sz="1000">
                <a:solidFill>
                  <a:schemeClr val="tx1">
                    <a:lumMod val="50000"/>
                    <a:lumOff val="50000"/>
                  </a:schemeClr>
                </a:solidFill>
                <a:latin typeface="Lucida Sans" pitchFamily="34" charset="0"/>
                <a:cs typeface="+mn-cs"/>
              </a:rPr>
              <a:pPr algn="l">
                <a:defRPr/>
              </a:pPr>
              <a:t>‹#›</a:t>
            </a:fld>
            <a:endParaRPr lang="en-US" sz="1000">
              <a:solidFill>
                <a:schemeClr val="tx1">
                  <a:lumMod val="50000"/>
                  <a:lumOff val="50000"/>
                </a:schemeClr>
              </a:solidFill>
              <a:latin typeface="Lucida Sans" pitchFamily="34" charset="0"/>
              <a:cs typeface="+mn-cs"/>
            </a:endParaRPr>
          </a:p>
        </p:txBody>
      </p:sp>
      <p:sp>
        <p:nvSpPr>
          <p:cNvPr id="4105" name="Line 9"/>
          <p:cNvSpPr>
            <a:spLocks noChangeShapeType="1"/>
          </p:cNvSpPr>
          <p:nvPr/>
        </p:nvSpPr>
        <p:spPr bwMode="auto">
          <a:xfrm>
            <a:off x="624417" y="836613"/>
            <a:ext cx="11233150" cy="0"/>
          </a:xfrm>
          <a:prstGeom prst="line">
            <a:avLst/>
          </a:prstGeom>
          <a:noFill/>
          <a:ln w="9525">
            <a:solidFill>
              <a:schemeClr val="tx1">
                <a:lumMod val="50000"/>
                <a:lumOff val="50000"/>
              </a:schemeClr>
            </a:solidFill>
            <a:round/>
            <a:headEnd/>
            <a:tailEnd/>
          </a:ln>
          <a:effectLst/>
        </p:spPr>
        <p:txBody>
          <a:bodyPr/>
          <a:lstStyle/>
          <a:p>
            <a:pPr>
              <a:spcBef>
                <a:spcPct val="50000"/>
              </a:spcBef>
              <a:defRPr/>
            </a:pPr>
            <a:endParaRPr lang="en-GB" sz="2400">
              <a:latin typeface="Lucida Sans" pitchFamily="34" charset="0"/>
              <a:cs typeface="+mn-cs"/>
            </a:endParaRPr>
          </a:p>
        </p:txBody>
      </p:sp>
      <p:sp>
        <p:nvSpPr>
          <p:cNvPr id="7" name="Rectangle 6"/>
          <p:cNvSpPr>
            <a:spLocks noChangeArrowheads="1"/>
          </p:cNvSpPr>
          <p:nvPr/>
        </p:nvSpPr>
        <p:spPr bwMode="auto">
          <a:xfrm>
            <a:off x="401924" y="6400125"/>
            <a:ext cx="1532393" cy="216000"/>
          </a:xfrm>
          <a:prstGeom prst="rect">
            <a:avLst/>
          </a:prstGeom>
          <a:noFill/>
          <a:ln w="9525">
            <a:noFill/>
            <a:miter lim="800000"/>
            <a:headEnd/>
            <a:tailEnd/>
          </a:ln>
          <a:effectLst/>
        </p:spPr>
        <p:txBody>
          <a:bodyPr/>
          <a:lstStyle/>
          <a:p>
            <a:pPr algn="r">
              <a:spcAft>
                <a:spcPts val="300"/>
              </a:spcAft>
              <a:defRPr/>
            </a:pPr>
            <a:r>
              <a:rPr lang="en-US" sz="1000" b="1">
                <a:solidFill>
                  <a:srgbClr val="FFE2B7">
                    <a:lumMod val="50000"/>
                  </a:srgbClr>
                </a:solidFill>
                <a:latin typeface="Lucida Sans" pitchFamily="34" charset="0"/>
              </a:rPr>
              <a:t>CONFIDENTIAL</a:t>
            </a:r>
          </a:p>
        </p:txBody>
      </p:sp>
      <p:pic>
        <p:nvPicPr>
          <p:cNvPr id="4" name="Picture 3" descr="A close up of a sign&#10;&#10;Description generated with high confidence">
            <a:extLst>
              <a:ext uri="{FF2B5EF4-FFF2-40B4-BE49-F238E27FC236}">
                <a16:creationId xmlns:a16="http://schemas.microsoft.com/office/drawing/2014/main" id="{67B49A01-3617-45D9-B30A-1DD0D47DBA6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508846" y="6348347"/>
            <a:ext cx="1073554" cy="280939"/>
          </a:xfrm>
          <a:prstGeom prst="rect">
            <a:avLst/>
          </a:prstGeom>
        </p:spPr>
      </p:pic>
    </p:spTree>
    <p:extLst>
      <p:ext uri="{BB962C8B-B14F-4D97-AF65-F5344CB8AC3E}">
        <p14:creationId xmlns:p14="http://schemas.microsoft.com/office/powerpoint/2010/main" val="357358960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Lst>
  <p:hf sldNum="0" hdr="0" dt="0"/>
  <p:txStyles>
    <p:titleStyle>
      <a:lvl1pPr algn="l" rtl="0" eaLnBrk="1" fontAlgn="base" hangingPunct="1">
        <a:spcBef>
          <a:spcPct val="0"/>
        </a:spcBef>
        <a:spcAft>
          <a:spcPct val="0"/>
        </a:spcAft>
        <a:defRPr sz="2400">
          <a:solidFill>
            <a:schemeClr val="tx1">
              <a:lumMod val="50000"/>
              <a:lumOff val="50000"/>
            </a:schemeClr>
          </a:solidFill>
          <a:latin typeface="Corbel" panose="020B0503020204020204" pitchFamily="34" charset="0"/>
          <a:ea typeface="+mj-ea"/>
          <a:cs typeface="+mj-cs"/>
        </a:defRPr>
      </a:lvl1pPr>
      <a:lvl2pPr algn="l" rtl="0" eaLnBrk="1" fontAlgn="base" hangingPunct="1">
        <a:spcBef>
          <a:spcPct val="0"/>
        </a:spcBef>
        <a:spcAft>
          <a:spcPct val="0"/>
        </a:spcAft>
        <a:defRPr sz="2000">
          <a:solidFill>
            <a:schemeClr val="bg2"/>
          </a:solidFill>
          <a:latin typeface="Agfa Rotis Sans Serif" pitchFamily="2" charset="0"/>
        </a:defRPr>
      </a:lvl2pPr>
      <a:lvl3pPr algn="l" rtl="0" eaLnBrk="1" fontAlgn="base" hangingPunct="1">
        <a:spcBef>
          <a:spcPct val="0"/>
        </a:spcBef>
        <a:spcAft>
          <a:spcPct val="0"/>
        </a:spcAft>
        <a:defRPr sz="2000">
          <a:solidFill>
            <a:schemeClr val="bg2"/>
          </a:solidFill>
          <a:latin typeface="Agfa Rotis Sans Serif" pitchFamily="2" charset="0"/>
        </a:defRPr>
      </a:lvl3pPr>
      <a:lvl4pPr algn="l" rtl="0" eaLnBrk="1" fontAlgn="base" hangingPunct="1">
        <a:spcBef>
          <a:spcPct val="0"/>
        </a:spcBef>
        <a:spcAft>
          <a:spcPct val="0"/>
        </a:spcAft>
        <a:defRPr sz="2000">
          <a:solidFill>
            <a:schemeClr val="bg2"/>
          </a:solidFill>
          <a:latin typeface="Agfa Rotis Sans Serif" pitchFamily="2" charset="0"/>
        </a:defRPr>
      </a:lvl4pPr>
      <a:lvl5pPr algn="l" rtl="0" eaLnBrk="1" fontAlgn="base" hangingPunct="1">
        <a:spcBef>
          <a:spcPct val="0"/>
        </a:spcBef>
        <a:spcAft>
          <a:spcPct val="0"/>
        </a:spcAft>
        <a:defRPr sz="2000">
          <a:solidFill>
            <a:schemeClr val="bg2"/>
          </a:solidFill>
          <a:latin typeface="Agfa Rotis Sans Serif" pitchFamily="2" charset="0"/>
        </a:defRPr>
      </a:lvl5pPr>
      <a:lvl6pPr marL="457200" algn="l" rtl="0" eaLnBrk="1" fontAlgn="base" hangingPunct="1">
        <a:spcBef>
          <a:spcPct val="0"/>
        </a:spcBef>
        <a:spcAft>
          <a:spcPct val="0"/>
        </a:spcAft>
        <a:defRPr sz="2000">
          <a:solidFill>
            <a:schemeClr val="bg2"/>
          </a:solidFill>
          <a:latin typeface="Verdana" pitchFamily="34" charset="0"/>
        </a:defRPr>
      </a:lvl6pPr>
      <a:lvl7pPr marL="914400" algn="l" rtl="0" eaLnBrk="1" fontAlgn="base" hangingPunct="1">
        <a:spcBef>
          <a:spcPct val="0"/>
        </a:spcBef>
        <a:spcAft>
          <a:spcPct val="0"/>
        </a:spcAft>
        <a:defRPr sz="2000">
          <a:solidFill>
            <a:schemeClr val="bg2"/>
          </a:solidFill>
          <a:latin typeface="Verdana" pitchFamily="34" charset="0"/>
        </a:defRPr>
      </a:lvl7pPr>
      <a:lvl8pPr marL="1371600" algn="l" rtl="0" eaLnBrk="1" fontAlgn="base" hangingPunct="1">
        <a:spcBef>
          <a:spcPct val="0"/>
        </a:spcBef>
        <a:spcAft>
          <a:spcPct val="0"/>
        </a:spcAft>
        <a:defRPr sz="2000">
          <a:solidFill>
            <a:schemeClr val="bg2"/>
          </a:solidFill>
          <a:latin typeface="Verdana" pitchFamily="34" charset="0"/>
        </a:defRPr>
      </a:lvl8pPr>
      <a:lvl9pPr marL="1828800" algn="l" rtl="0" eaLnBrk="1" fontAlgn="base" hangingPunct="1">
        <a:spcBef>
          <a:spcPct val="0"/>
        </a:spcBef>
        <a:spcAft>
          <a:spcPct val="0"/>
        </a:spcAft>
        <a:defRPr sz="2000">
          <a:solidFill>
            <a:schemeClr val="bg2"/>
          </a:solidFill>
          <a:latin typeface="Verdana" pitchFamily="34" charset="0"/>
        </a:defRPr>
      </a:lvl9pPr>
    </p:titleStyle>
    <p:bodyStyle>
      <a:lvl1pPr marL="0" indent="0" algn="l" rtl="0" eaLnBrk="1" fontAlgn="base" hangingPunct="1">
        <a:spcBef>
          <a:spcPct val="20000"/>
        </a:spcBef>
        <a:spcAft>
          <a:spcPct val="0"/>
        </a:spcAft>
        <a:defRPr sz="1600">
          <a:solidFill>
            <a:srgbClr val="1B559E"/>
          </a:solidFill>
          <a:latin typeface="Corbel" panose="020B0503020204020204" pitchFamily="34" charset="0"/>
          <a:ea typeface="+mn-ea"/>
          <a:cs typeface="+mn-cs"/>
        </a:defRPr>
      </a:lvl1pPr>
      <a:lvl2pPr marL="355600" indent="-355600" algn="l" rtl="0" eaLnBrk="1" fontAlgn="base" hangingPunct="1">
        <a:spcBef>
          <a:spcPct val="20000"/>
        </a:spcBef>
        <a:spcAft>
          <a:spcPct val="0"/>
        </a:spcAft>
        <a:buClr>
          <a:schemeClr val="accent6">
            <a:lumMod val="50000"/>
          </a:schemeClr>
        </a:buClr>
        <a:buFont typeface="Wingdings" pitchFamily="2" charset="2"/>
        <a:buChar char="§"/>
        <a:defRPr sz="1600">
          <a:solidFill>
            <a:srgbClr val="1B559E"/>
          </a:solidFill>
          <a:latin typeface="Corbel" panose="020B0503020204020204" pitchFamily="34" charset="0"/>
        </a:defRPr>
      </a:lvl2pPr>
      <a:lvl3pPr marL="622300" indent="-228600" algn="l" rtl="0" eaLnBrk="1" fontAlgn="base" hangingPunct="1">
        <a:spcBef>
          <a:spcPct val="20000"/>
        </a:spcBef>
        <a:spcAft>
          <a:spcPct val="0"/>
        </a:spcAft>
        <a:buClr>
          <a:schemeClr val="accent6">
            <a:lumMod val="50000"/>
          </a:schemeClr>
        </a:buClr>
        <a:buFont typeface="Verdana" pitchFamily="34" charset="0"/>
        <a:buChar char="–"/>
        <a:defRPr sz="1600">
          <a:solidFill>
            <a:srgbClr val="1B559E"/>
          </a:solidFill>
          <a:latin typeface="Corbel" panose="020B0503020204020204" pitchFamily="34" charset="0"/>
        </a:defRPr>
      </a:lvl3pPr>
      <a:lvl4pPr marL="901700" indent="-228600" algn="l" rtl="0" eaLnBrk="1" fontAlgn="base" hangingPunct="1">
        <a:spcBef>
          <a:spcPct val="20000"/>
        </a:spcBef>
        <a:spcAft>
          <a:spcPct val="0"/>
        </a:spcAft>
        <a:buClr>
          <a:schemeClr val="accent6">
            <a:lumMod val="50000"/>
          </a:schemeClr>
        </a:buClr>
        <a:buFont typeface="Wingdings" pitchFamily="2" charset="2"/>
        <a:buChar char=""/>
        <a:defRPr sz="1600">
          <a:solidFill>
            <a:srgbClr val="1B559E"/>
          </a:solidFill>
          <a:latin typeface="Corbel" panose="020B0503020204020204" pitchFamily="34" charset="0"/>
        </a:defRPr>
      </a:lvl4pPr>
      <a:lvl5pPr marL="1168400" indent="-228600" algn="l" rtl="0" eaLnBrk="1" fontAlgn="base" hangingPunct="1">
        <a:spcBef>
          <a:spcPct val="20000"/>
        </a:spcBef>
        <a:spcAft>
          <a:spcPct val="0"/>
        </a:spcAft>
        <a:buClr>
          <a:schemeClr val="accent6">
            <a:lumMod val="50000"/>
          </a:schemeClr>
        </a:buClr>
        <a:buFont typeface="Arial" pitchFamily="34" charset="0"/>
        <a:buChar char="•"/>
        <a:defRPr sz="1600">
          <a:solidFill>
            <a:srgbClr val="1B559E"/>
          </a:solidFill>
          <a:latin typeface="Corbel" panose="020B0503020204020204" pitchFamily="34" charset="0"/>
        </a:defRPr>
      </a:lvl5pPr>
      <a:lvl6pPr marL="25146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6pPr>
      <a:lvl7pPr marL="29718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7pPr>
      <a:lvl8pPr marL="34290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8pPr>
      <a:lvl9pPr marL="38862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404815"/>
            <a:ext cx="109728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GB"/>
              <a:t>Click to edit Master title style</a:t>
            </a:r>
            <a:endParaRPr lang="en-US"/>
          </a:p>
        </p:txBody>
      </p:sp>
      <p:sp>
        <p:nvSpPr>
          <p:cNvPr id="1027" name="Rectangle 3"/>
          <p:cNvSpPr>
            <a:spLocks noGrp="1" noChangeArrowheads="1"/>
          </p:cNvSpPr>
          <p:nvPr>
            <p:ph type="body" idx="1"/>
          </p:nvPr>
        </p:nvSpPr>
        <p:spPr bwMode="auto">
          <a:xfrm>
            <a:off x="609600" y="1484313"/>
            <a:ext cx="10972800" cy="464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104" name="Rectangle 8"/>
          <p:cNvSpPr>
            <a:spLocks noChangeArrowheads="1"/>
          </p:cNvSpPr>
          <p:nvPr/>
        </p:nvSpPr>
        <p:spPr bwMode="auto">
          <a:xfrm>
            <a:off x="5497129" y="6413286"/>
            <a:ext cx="1786577" cy="216000"/>
          </a:xfrm>
          <a:prstGeom prst="rect">
            <a:avLst/>
          </a:prstGeom>
          <a:noFill/>
          <a:ln w="9525">
            <a:noFill/>
            <a:miter lim="800000"/>
            <a:headEnd/>
            <a:tailEnd/>
          </a:ln>
          <a:effectLst/>
        </p:spPr>
        <p:txBody>
          <a:bodyPr/>
          <a:lstStyle/>
          <a:p>
            <a:pPr algn="l">
              <a:defRPr/>
            </a:pPr>
            <a:r>
              <a:rPr lang="en-US" sz="1000">
                <a:solidFill>
                  <a:schemeClr val="tx1">
                    <a:lumMod val="50000"/>
                    <a:lumOff val="50000"/>
                  </a:schemeClr>
                </a:solidFill>
                <a:latin typeface="Lucida Sans" pitchFamily="34" charset="0"/>
                <a:cs typeface="+mn-cs"/>
              </a:rPr>
              <a:t>Page |  </a:t>
            </a:r>
            <a:fld id="{3CC416AE-15D5-4CD7-890C-F33AE64E1901}" type="slidenum">
              <a:rPr lang="en-US" sz="1000">
                <a:solidFill>
                  <a:schemeClr val="tx1">
                    <a:lumMod val="50000"/>
                    <a:lumOff val="50000"/>
                  </a:schemeClr>
                </a:solidFill>
                <a:latin typeface="Lucida Sans" pitchFamily="34" charset="0"/>
                <a:cs typeface="+mn-cs"/>
              </a:rPr>
              <a:pPr algn="l">
                <a:defRPr/>
              </a:pPr>
              <a:t>‹#›</a:t>
            </a:fld>
            <a:endParaRPr lang="en-US" sz="1000">
              <a:solidFill>
                <a:schemeClr val="tx1">
                  <a:lumMod val="50000"/>
                  <a:lumOff val="50000"/>
                </a:schemeClr>
              </a:solidFill>
              <a:latin typeface="Lucida Sans" pitchFamily="34" charset="0"/>
              <a:cs typeface="+mn-cs"/>
            </a:endParaRPr>
          </a:p>
        </p:txBody>
      </p:sp>
      <p:sp>
        <p:nvSpPr>
          <p:cNvPr id="4105" name="Line 9"/>
          <p:cNvSpPr>
            <a:spLocks noChangeShapeType="1"/>
          </p:cNvSpPr>
          <p:nvPr/>
        </p:nvSpPr>
        <p:spPr bwMode="auto">
          <a:xfrm>
            <a:off x="624417" y="836613"/>
            <a:ext cx="11233150" cy="0"/>
          </a:xfrm>
          <a:prstGeom prst="line">
            <a:avLst/>
          </a:prstGeom>
          <a:noFill/>
          <a:ln w="9525">
            <a:solidFill>
              <a:schemeClr val="tx1">
                <a:lumMod val="50000"/>
                <a:lumOff val="50000"/>
              </a:schemeClr>
            </a:solidFill>
            <a:round/>
            <a:headEnd/>
            <a:tailEnd/>
          </a:ln>
          <a:effectLst/>
        </p:spPr>
        <p:txBody>
          <a:bodyPr/>
          <a:lstStyle/>
          <a:p>
            <a:pPr>
              <a:spcBef>
                <a:spcPct val="50000"/>
              </a:spcBef>
              <a:defRPr/>
            </a:pPr>
            <a:endParaRPr lang="en-GB" sz="2400">
              <a:latin typeface="Lucida Sans" pitchFamily="34" charset="0"/>
              <a:cs typeface="+mn-cs"/>
            </a:endParaRPr>
          </a:p>
        </p:txBody>
      </p:sp>
      <p:sp>
        <p:nvSpPr>
          <p:cNvPr id="7" name="Rectangle 6"/>
          <p:cNvSpPr>
            <a:spLocks noChangeArrowheads="1"/>
          </p:cNvSpPr>
          <p:nvPr/>
        </p:nvSpPr>
        <p:spPr bwMode="auto">
          <a:xfrm>
            <a:off x="401924" y="6400125"/>
            <a:ext cx="1532393" cy="216000"/>
          </a:xfrm>
          <a:prstGeom prst="rect">
            <a:avLst/>
          </a:prstGeom>
          <a:noFill/>
          <a:ln w="9525">
            <a:noFill/>
            <a:miter lim="800000"/>
            <a:headEnd/>
            <a:tailEnd/>
          </a:ln>
          <a:effectLst/>
        </p:spPr>
        <p:txBody>
          <a:bodyPr/>
          <a:lstStyle/>
          <a:p>
            <a:pPr algn="r">
              <a:spcAft>
                <a:spcPts val="300"/>
              </a:spcAft>
              <a:defRPr/>
            </a:pPr>
            <a:r>
              <a:rPr lang="en-US" sz="1000" b="1">
                <a:solidFill>
                  <a:srgbClr val="FFE2B7">
                    <a:lumMod val="50000"/>
                  </a:srgbClr>
                </a:solidFill>
                <a:latin typeface="Lucida Sans" pitchFamily="34" charset="0"/>
              </a:rPr>
              <a:t>CONFIDENTIAL</a:t>
            </a:r>
          </a:p>
        </p:txBody>
      </p:sp>
      <p:pic>
        <p:nvPicPr>
          <p:cNvPr id="3" name="Picture 2"/>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454109" y="6320861"/>
            <a:ext cx="1128292" cy="295264"/>
          </a:xfrm>
          <a:prstGeom prst="rect">
            <a:avLst/>
          </a:prstGeom>
        </p:spPr>
      </p:pic>
    </p:spTree>
    <p:extLst>
      <p:ext uri="{BB962C8B-B14F-4D97-AF65-F5344CB8AC3E}">
        <p14:creationId xmlns:p14="http://schemas.microsoft.com/office/powerpoint/2010/main" val="246301803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Lst>
  <p:hf sldNum="0" hdr="0" dt="0"/>
  <p:txStyles>
    <p:titleStyle>
      <a:lvl1pPr algn="l" rtl="0" eaLnBrk="1" fontAlgn="base" hangingPunct="1">
        <a:spcBef>
          <a:spcPct val="0"/>
        </a:spcBef>
        <a:spcAft>
          <a:spcPct val="0"/>
        </a:spcAft>
        <a:defRPr sz="2400">
          <a:solidFill>
            <a:schemeClr val="tx1">
              <a:lumMod val="50000"/>
              <a:lumOff val="50000"/>
            </a:schemeClr>
          </a:solidFill>
          <a:latin typeface="Corbel" panose="020B0503020204020204" pitchFamily="34" charset="0"/>
          <a:ea typeface="+mj-ea"/>
          <a:cs typeface="+mj-cs"/>
        </a:defRPr>
      </a:lvl1pPr>
      <a:lvl2pPr algn="l" rtl="0" eaLnBrk="1" fontAlgn="base" hangingPunct="1">
        <a:spcBef>
          <a:spcPct val="0"/>
        </a:spcBef>
        <a:spcAft>
          <a:spcPct val="0"/>
        </a:spcAft>
        <a:defRPr sz="2000">
          <a:solidFill>
            <a:schemeClr val="bg2"/>
          </a:solidFill>
          <a:latin typeface="Agfa Rotis Sans Serif" pitchFamily="2" charset="0"/>
        </a:defRPr>
      </a:lvl2pPr>
      <a:lvl3pPr algn="l" rtl="0" eaLnBrk="1" fontAlgn="base" hangingPunct="1">
        <a:spcBef>
          <a:spcPct val="0"/>
        </a:spcBef>
        <a:spcAft>
          <a:spcPct val="0"/>
        </a:spcAft>
        <a:defRPr sz="2000">
          <a:solidFill>
            <a:schemeClr val="bg2"/>
          </a:solidFill>
          <a:latin typeface="Agfa Rotis Sans Serif" pitchFamily="2" charset="0"/>
        </a:defRPr>
      </a:lvl3pPr>
      <a:lvl4pPr algn="l" rtl="0" eaLnBrk="1" fontAlgn="base" hangingPunct="1">
        <a:spcBef>
          <a:spcPct val="0"/>
        </a:spcBef>
        <a:spcAft>
          <a:spcPct val="0"/>
        </a:spcAft>
        <a:defRPr sz="2000">
          <a:solidFill>
            <a:schemeClr val="bg2"/>
          </a:solidFill>
          <a:latin typeface="Agfa Rotis Sans Serif" pitchFamily="2" charset="0"/>
        </a:defRPr>
      </a:lvl4pPr>
      <a:lvl5pPr algn="l" rtl="0" eaLnBrk="1" fontAlgn="base" hangingPunct="1">
        <a:spcBef>
          <a:spcPct val="0"/>
        </a:spcBef>
        <a:spcAft>
          <a:spcPct val="0"/>
        </a:spcAft>
        <a:defRPr sz="2000">
          <a:solidFill>
            <a:schemeClr val="bg2"/>
          </a:solidFill>
          <a:latin typeface="Agfa Rotis Sans Serif" pitchFamily="2" charset="0"/>
        </a:defRPr>
      </a:lvl5pPr>
      <a:lvl6pPr marL="457200" algn="l" rtl="0" eaLnBrk="1" fontAlgn="base" hangingPunct="1">
        <a:spcBef>
          <a:spcPct val="0"/>
        </a:spcBef>
        <a:spcAft>
          <a:spcPct val="0"/>
        </a:spcAft>
        <a:defRPr sz="2000">
          <a:solidFill>
            <a:schemeClr val="bg2"/>
          </a:solidFill>
          <a:latin typeface="Verdana" pitchFamily="34" charset="0"/>
        </a:defRPr>
      </a:lvl6pPr>
      <a:lvl7pPr marL="914400" algn="l" rtl="0" eaLnBrk="1" fontAlgn="base" hangingPunct="1">
        <a:spcBef>
          <a:spcPct val="0"/>
        </a:spcBef>
        <a:spcAft>
          <a:spcPct val="0"/>
        </a:spcAft>
        <a:defRPr sz="2000">
          <a:solidFill>
            <a:schemeClr val="bg2"/>
          </a:solidFill>
          <a:latin typeface="Verdana" pitchFamily="34" charset="0"/>
        </a:defRPr>
      </a:lvl7pPr>
      <a:lvl8pPr marL="1371600" algn="l" rtl="0" eaLnBrk="1" fontAlgn="base" hangingPunct="1">
        <a:spcBef>
          <a:spcPct val="0"/>
        </a:spcBef>
        <a:spcAft>
          <a:spcPct val="0"/>
        </a:spcAft>
        <a:defRPr sz="2000">
          <a:solidFill>
            <a:schemeClr val="bg2"/>
          </a:solidFill>
          <a:latin typeface="Verdana" pitchFamily="34" charset="0"/>
        </a:defRPr>
      </a:lvl8pPr>
      <a:lvl9pPr marL="1828800" algn="l" rtl="0" eaLnBrk="1" fontAlgn="base" hangingPunct="1">
        <a:spcBef>
          <a:spcPct val="0"/>
        </a:spcBef>
        <a:spcAft>
          <a:spcPct val="0"/>
        </a:spcAft>
        <a:defRPr sz="2000">
          <a:solidFill>
            <a:schemeClr val="bg2"/>
          </a:solidFill>
          <a:latin typeface="Verdana" pitchFamily="34" charset="0"/>
        </a:defRPr>
      </a:lvl9pPr>
    </p:titleStyle>
    <p:bodyStyle>
      <a:lvl1pPr marL="0" indent="0" algn="l" rtl="0" eaLnBrk="1" fontAlgn="base" hangingPunct="1">
        <a:spcBef>
          <a:spcPct val="20000"/>
        </a:spcBef>
        <a:spcAft>
          <a:spcPct val="0"/>
        </a:spcAft>
        <a:defRPr sz="1600">
          <a:solidFill>
            <a:srgbClr val="1B559E"/>
          </a:solidFill>
          <a:latin typeface="Corbel" panose="020B0503020204020204" pitchFamily="34" charset="0"/>
          <a:ea typeface="+mn-ea"/>
          <a:cs typeface="+mn-cs"/>
        </a:defRPr>
      </a:lvl1pPr>
      <a:lvl2pPr marL="355600" indent="-355600" algn="l" rtl="0" eaLnBrk="1" fontAlgn="base" hangingPunct="1">
        <a:spcBef>
          <a:spcPct val="20000"/>
        </a:spcBef>
        <a:spcAft>
          <a:spcPct val="0"/>
        </a:spcAft>
        <a:buClr>
          <a:schemeClr val="accent6">
            <a:lumMod val="50000"/>
          </a:schemeClr>
        </a:buClr>
        <a:buFont typeface="Wingdings" pitchFamily="2" charset="2"/>
        <a:buChar char="§"/>
        <a:defRPr sz="1600">
          <a:solidFill>
            <a:srgbClr val="1B559E"/>
          </a:solidFill>
          <a:latin typeface="Corbel" panose="020B0503020204020204" pitchFamily="34" charset="0"/>
        </a:defRPr>
      </a:lvl2pPr>
      <a:lvl3pPr marL="622300" indent="-228600" algn="l" rtl="0" eaLnBrk="1" fontAlgn="base" hangingPunct="1">
        <a:spcBef>
          <a:spcPct val="20000"/>
        </a:spcBef>
        <a:spcAft>
          <a:spcPct val="0"/>
        </a:spcAft>
        <a:buClr>
          <a:schemeClr val="accent6">
            <a:lumMod val="50000"/>
          </a:schemeClr>
        </a:buClr>
        <a:buFont typeface="Verdana" pitchFamily="34" charset="0"/>
        <a:buChar char="–"/>
        <a:defRPr sz="1600">
          <a:solidFill>
            <a:srgbClr val="1B559E"/>
          </a:solidFill>
          <a:latin typeface="Corbel" panose="020B0503020204020204" pitchFamily="34" charset="0"/>
        </a:defRPr>
      </a:lvl3pPr>
      <a:lvl4pPr marL="901700" indent="-228600" algn="l" rtl="0" eaLnBrk="1" fontAlgn="base" hangingPunct="1">
        <a:spcBef>
          <a:spcPct val="20000"/>
        </a:spcBef>
        <a:spcAft>
          <a:spcPct val="0"/>
        </a:spcAft>
        <a:buClr>
          <a:schemeClr val="accent6">
            <a:lumMod val="50000"/>
          </a:schemeClr>
        </a:buClr>
        <a:buFont typeface="Wingdings" pitchFamily="2" charset="2"/>
        <a:buChar char=""/>
        <a:defRPr sz="1600">
          <a:solidFill>
            <a:srgbClr val="1B559E"/>
          </a:solidFill>
          <a:latin typeface="Corbel" panose="020B0503020204020204" pitchFamily="34" charset="0"/>
        </a:defRPr>
      </a:lvl4pPr>
      <a:lvl5pPr marL="1168400" indent="-228600" algn="l" rtl="0" eaLnBrk="1" fontAlgn="base" hangingPunct="1">
        <a:spcBef>
          <a:spcPct val="20000"/>
        </a:spcBef>
        <a:spcAft>
          <a:spcPct val="0"/>
        </a:spcAft>
        <a:buClr>
          <a:schemeClr val="accent6">
            <a:lumMod val="50000"/>
          </a:schemeClr>
        </a:buClr>
        <a:buFont typeface="Arial" pitchFamily="34" charset="0"/>
        <a:buChar char="•"/>
        <a:defRPr sz="1600">
          <a:solidFill>
            <a:srgbClr val="1B559E"/>
          </a:solidFill>
          <a:latin typeface="Corbel" panose="020B0503020204020204" pitchFamily="34" charset="0"/>
        </a:defRPr>
      </a:lvl5pPr>
      <a:lvl6pPr marL="25146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6pPr>
      <a:lvl7pPr marL="29718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7pPr>
      <a:lvl8pPr marL="34290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8pPr>
      <a:lvl9pPr marL="38862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404815"/>
            <a:ext cx="109728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GB"/>
              <a:t>Click to edit Master title style</a:t>
            </a:r>
            <a:endParaRPr lang="en-US"/>
          </a:p>
        </p:txBody>
      </p:sp>
      <p:sp>
        <p:nvSpPr>
          <p:cNvPr id="1027" name="Rectangle 3"/>
          <p:cNvSpPr>
            <a:spLocks noGrp="1" noChangeArrowheads="1"/>
          </p:cNvSpPr>
          <p:nvPr>
            <p:ph type="body" idx="1"/>
          </p:nvPr>
        </p:nvSpPr>
        <p:spPr bwMode="auto">
          <a:xfrm>
            <a:off x="609600" y="1484313"/>
            <a:ext cx="10972800" cy="464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104" name="Rectangle 8"/>
          <p:cNvSpPr>
            <a:spLocks noChangeArrowheads="1"/>
          </p:cNvSpPr>
          <p:nvPr/>
        </p:nvSpPr>
        <p:spPr bwMode="auto">
          <a:xfrm>
            <a:off x="5497129" y="6413286"/>
            <a:ext cx="1786577" cy="216000"/>
          </a:xfrm>
          <a:prstGeom prst="rect">
            <a:avLst/>
          </a:prstGeom>
          <a:noFill/>
          <a:ln w="9525">
            <a:noFill/>
            <a:miter lim="800000"/>
            <a:headEnd/>
            <a:tailEnd/>
          </a:ln>
          <a:effectLst/>
        </p:spPr>
        <p:txBody>
          <a:bodyPr/>
          <a:lstStyle/>
          <a:p>
            <a:pPr algn="l">
              <a:defRPr/>
            </a:pPr>
            <a:r>
              <a:rPr lang="en-US" sz="1000">
                <a:solidFill>
                  <a:schemeClr val="tx1">
                    <a:lumMod val="50000"/>
                    <a:lumOff val="50000"/>
                  </a:schemeClr>
                </a:solidFill>
                <a:latin typeface="Lucida Sans" pitchFamily="34" charset="0"/>
                <a:cs typeface="+mn-cs"/>
              </a:rPr>
              <a:t>Page |  </a:t>
            </a:r>
            <a:fld id="{3CC416AE-15D5-4CD7-890C-F33AE64E1901}" type="slidenum">
              <a:rPr lang="en-US" sz="1000">
                <a:solidFill>
                  <a:schemeClr val="tx1">
                    <a:lumMod val="50000"/>
                    <a:lumOff val="50000"/>
                  </a:schemeClr>
                </a:solidFill>
                <a:latin typeface="Lucida Sans" pitchFamily="34" charset="0"/>
                <a:cs typeface="+mn-cs"/>
              </a:rPr>
              <a:pPr algn="l">
                <a:defRPr/>
              </a:pPr>
              <a:t>‹#›</a:t>
            </a:fld>
            <a:endParaRPr lang="en-US" sz="1000">
              <a:solidFill>
                <a:schemeClr val="tx1">
                  <a:lumMod val="50000"/>
                  <a:lumOff val="50000"/>
                </a:schemeClr>
              </a:solidFill>
              <a:latin typeface="Lucida Sans" pitchFamily="34" charset="0"/>
              <a:cs typeface="+mn-cs"/>
            </a:endParaRPr>
          </a:p>
        </p:txBody>
      </p:sp>
      <p:sp>
        <p:nvSpPr>
          <p:cNvPr id="4105" name="Line 9"/>
          <p:cNvSpPr>
            <a:spLocks noChangeShapeType="1"/>
          </p:cNvSpPr>
          <p:nvPr/>
        </p:nvSpPr>
        <p:spPr bwMode="auto">
          <a:xfrm>
            <a:off x="624417" y="836613"/>
            <a:ext cx="11233150" cy="0"/>
          </a:xfrm>
          <a:prstGeom prst="line">
            <a:avLst/>
          </a:prstGeom>
          <a:noFill/>
          <a:ln w="9525">
            <a:solidFill>
              <a:schemeClr val="tx1">
                <a:lumMod val="50000"/>
                <a:lumOff val="50000"/>
              </a:schemeClr>
            </a:solidFill>
            <a:round/>
            <a:headEnd/>
            <a:tailEnd/>
          </a:ln>
          <a:effectLst/>
        </p:spPr>
        <p:txBody>
          <a:bodyPr/>
          <a:lstStyle/>
          <a:p>
            <a:pPr>
              <a:spcBef>
                <a:spcPct val="50000"/>
              </a:spcBef>
              <a:defRPr/>
            </a:pPr>
            <a:endParaRPr lang="en-GB" sz="2400">
              <a:latin typeface="Lucida Sans" pitchFamily="34" charset="0"/>
              <a:cs typeface="+mn-cs"/>
            </a:endParaRPr>
          </a:p>
        </p:txBody>
      </p:sp>
      <p:sp>
        <p:nvSpPr>
          <p:cNvPr id="7" name="Rectangle 6"/>
          <p:cNvSpPr>
            <a:spLocks noChangeArrowheads="1"/>
          </p:cNvSpPr>
          <p:nvPr/>
        </p:nvSpPr>
        <p:spPr bwMode="auto">
          <a:xfrm>
            <a:off x="401924" y="6400125"/>
            <a:ext cx="1532393" cy="216000"/>
          </a:xfrm>
          <a:prstGeom prst="rect">
            <a:avLst/>
          </a:prstGeom>
          <a:noFill/>
          <a:ln w="9525">
            <a:noFill/>
            <a:miter lim="800000"/>
            <a:headEnd/>
            <a:tailEnd/>
          </a:ln>
          <a:effectLst/>
        </p:spPr>
        <p:txBody>
          <a:bodyPr/>
          <a:lstStyle/>
          <a:p>
            <a:pPr algn="r">
              <a:spcAft>
                <a:spcPts val="300"/>
              </a:spcAft>
              <a:defRPr/>
            </a:pPr>
            <a:r>
              <a:rPr lang="en-US" sz="1000" b="1">
                <a:solidFill>
                  <a:srgbClr val="FFE2B7">
                    <a:lumMod val="50000"/>
                  </a:srgbClr>
                </a:solidFill>
                <a:latin typeface="Lucida Sans" pitchFamily="34" charset="0"/>
              </a:rPr>
              <a:t>CONFIDENTIAL</a:t>
            </a:r>
          </a:p>
        </p:txBody>
      </p:sp>
      <p:pic>
        <p:nvPicPr>
          <p:cNvPr id="4" name="Picture 3" descr="A close up of a sign&#10;&#10;Description generated with high confidence">
            <a:extLst>
              <a:ext uri="{FF2B5EF4-FFF2-40B4-BE49-F238E27FC236}">
                <a16:creationId xmlns:a16="http://schemas.microsoft.com/office/drawing/2014/main" id="{67B49A01-3617-45D9-B30A-1DD0D47DBA6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508846" y="6348347"/>
            <a:ext cx="1073554" cy="280939"/>
          </a:xfrm>
          <a:prstGeom prst="rect">
            <a:avLst/>
          </a:prstGeom>
        </p:spPr>
      </p:pic>
    </p:spTree>
    <p:extLst>
      <p:ext uri="{BB962C8B-B14F-4D97-AF65-F5344CB8AC3E}">
        <p14:creationId xmlns:p14="http://schemas.microsoft.com/office/powerpoint/2010/main" val="322103177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92" r:id="rId6"/>
  </p:sldLayoutIdLst>
  <p:hf sldNum="0" hdr="0" dt="0"/>
  <p:txStyles>
    <p:titleStyle>
      <a:lvl1pPr algn="l" rtl="0" eaLnBrk="1" fontAlgn="base" hangingPunct="1">
        <a:spcBef>
          <a:spcPct val="0"/>
        </a:spcBef>
        <a:spcAft>
          <a:spcPct val="0"/>
        </a:spcAft>
        <a:defRPr sz="2400">
          <a:solidFill>
            <a:schemeClr val="tx1">
              <a:lumMod val="50000"/>
              <a:lumOff val="50000"/>
            </a:schemeClr>
          </a:solidFill>
          <a:latin typeface="Corbel" panose="020B0503020204020204" pitchFamily="34" charset="0"/>
          <a:ea typeface="+mj-ea"/>
          <a:cs typeface="+mj-cs"/>
        </a:defRPr>
      </a:lvl1pPr>
      <a:lvl2pPr algn="l" rtl="0" eaLnBrk="1" fontAlgn="base" hangingPunct="1">
        <a:spcBef>
          <a:spcPct val="0"/>
        </a:spcBef>
        <a:spcAft>
          <a:spcPct val="0"/>
        </a:spcAft>
        <a:defRPr sz="2000">
          <a:solidFill>
            <a:schemeClr val="bg2"/>
          </a:solidFill>
          <a:latin typeface="Agfa Rotis Sans Serif" pitchFamily="2" charset="0"/>
        </a:defRPr>
      </a:lvl2pPr>
      <a:lvl3pPr algn="l" rtl="0" eaLnBrk="1" fontAlgn="base" hangingPunct="1">
        <a:spcBef>
          <a:spcPct val="0"/>
        </a:spcBef>
        <a:spcAft>
          <a:spcPct val="0"/>
        </a:spcAft>
        <a:defRPr sz="2000">
          <a:solidFill>
            <a:schemeClr val="bg2"/>
          </a:solidFill>
          <a:latin typeface="Agfa Rotis Sans Serif" pitchFamily="2" charset="0"/>
        </a:defRPr>
      </a:lvl3pPr>
      <a:lvl4pPr algn="l" rtl="0" eaLnBrk="1" fontAlgn="base" hangingPunct="1">
        <a:spcBef>
          <a:spcPct val="0"/>
        </a:spcBef>
        <a:spcAft>
          <a:spcPct val="0"/>
        </a:spcAft>
        <a:defRPr sz="2000">
          <a:solidFill>
            <a:schemeClr val="bg2"/>
          </a:solidFill>
          <a:latin typeface="Agfa Rotis Sans Serif" pitchFamily="2" charset="0"/>
        </a:defRPr>
      </a:lvl4pPr>
      <a:lvl5pPr algn="l" rtl="0" eaLnBrk="1" fontAlgn="base" hangingPunct="1">
        <a:spcBef>
          <a:spcPct val="0"/>
        </a:spcBef>
        <a:spcAft>
          <a:spcPct val="0"/>
        </a:spcAft>
        <a:defRPr sz="2000">
          <a:solidFill>
            <a:schemeClr val="bg2"/>
          </a:solidFill>
          <a:latin typeface="Agfa Rotis Sans Serif" pitchFamily="2" charset="0"/>
        </a:defRPr>
      </a:lvl5pPr>
      <a:lvl6pPr marL="457200" algn="l" rtl="0" eaLnBrk="1" fontAlgn="base" hangingPunct="1">
        <a:spcBef>
          <a:spcPct val="0"/>
        </a:spcBef>
        <a:spcAft>
          <a:spcPct val="0"/>
        </a:spcAft>
        <a:defRPr sz="2000">
          <a:solidFill>
            <a:schemeClr val="bg2"/>
          </a:solidFill>
          <a:latin typeface="Verdana" pitchFamily="34" charset="0"/>
        </a:defRPr>
      </a:lvl6pPr>
      <a:lvl7pPr marL="914400" algn="l" rtl="0" eaLnBrk="1" fontAlgn="base" hangingPunct="1">
        <a:spcBef>
          <a:spcPct val="0"/>
        </a:spcBef>
        <a:spcAft>
          <a:spcPct val="0"/>
        </a:spcAft>
        <a:defRPr sz="2000">
          <a:solidFill>
            <a:schemeClr val="bg2"/>
          </a:solidFill>
          <a:latin typeface="Verdana" pitchFamily="34" charset="0"/>
        </a:defRPr>
      </a:lvl7pPr>
      <a:lvl8pPr marL="1371600" algn="l" rtl="0" eaLnBrk="1" fontAlgn="base" hangingPunct="1">
        <a:spcBef>
          <a:spcPct val="0"/>
        </a:spcBef>
        <a:spcAft>
          <a:spcPct val="0"/>
        </a:spcAft>
        <a:defRPr sz="2000">
          <a:solidFill>
            <a:schemeClr val="bg2"/>
          </a:solidFill>
          <a:latin typeface="Verdana" pitchFamily="34" charset="0"/>
        </a:defRPr>
      </a:lvl8pPr>
      <a:lvl9pPr marL="1828800" algn="l" rtl="0" eaLnBrk="1" fontAlgn="base" hangingPunct="1">
        <a:spcBef>
          <a:spcPct val="0"/>
        </a:spcBef>
        <a:spcAft>
          <a:spcPct val="0"/>
        </a:spcAft>
        <a:defRPr sz="2000">
          <a:solidFill>
            <a:schemeClr val="bg2"/>
          </a:solidFill>
          <a:latin typeface="Verdana" pitchFamily="34" charset="0"/>
        </a:defRPr>
      </a:lvl9pPr>
    </p:titleStyle>
    <p:bodyStyle>
      <a:lvl1pPr marL="0" indent="0" algn="l" rtl="0" eaLnBrk="1" fontAlgn="base" hangingPunct="1">
        <a:spcBef>
          <a:spcPct val="20000"/>
        </a:spcBef>
        <a:spcAft>
          <a:spcPct val="0"/>
        </a:spcAft>
        <a:defRPr sz="1600">
          <a:solidFill>
            <a:srgbClr val="1B559E"/>
          </a:solidFill>
          <a:latin typeface="Corbel" panose="020B0503020204020204" pitchFamily="34" charset="0"/>
          <a:ea typeface="+mn-ea"/>
          <a:cs typeface="+mn-cs"/>
        </a:defRPr>
      </a:lvl1pPr>
      <a:lvl2pPr marL="355600" indent="-355600" algn="l" rtl="0" eaLnBrk="1" fontAlgn="base" hangingPunct="1">
        <a:spcBef>
          <a:spcPct val="20000"/>
        </a:spcBef>
        <a:spcAft>
          <a:spcPct val="0"/>
        </a:spcAft>
        <a:buClr>
          <a:schemeClr val="accent6">
            <a:lumMod val="50000"/>
          </a:schemeClr>
        </a:buClr>
        <a:buFont typeface="Wingdings" pitchFamily="2" charset="2"/>
        <a:buChar char="§"/>
        <a:defRPr sz="1600">
          <a:solidFill>
            <a:srgbClr val="1B559E"/>
          </a:solidFill>
          <a:latin typeface="Corbel" panose="020B0503020204020204" pitchFamily="34" charset="0"/>
        </a:defRPr>
      </a:lvl2pPr>
      <a:lvl3pPr marL="622300" indent="-228600" algn="l" rtl="0" eaLnBrk="1" fontAlgn="base" hangingPunct="1">
        <a:spcBef>
          <a:spcPct val="20000"/>
        </a:spcBef>
        <a:spcAft>
          <a:spcPct val="0"/>
        </a:spcAft>
        <a:buClr>
          <a:schemeClr val="accent6">
            <a:lumMod val="50000"/>
          </a:schemeClr>
        </a:buClr>
        <a:buFont typeface="Verdana" pitchFamily="34" charset="0"/>
        <a:buChar char="–"/>
        <a:defRPr sz="1600">
          <a:solidFill>
            <a:srgbClr val="1B559E"/>
          </a:solidFill>
          <a:latin typeface="Corbel" panose="020B0503020204020204" pitchFamily="34" charset="0"/>
        </a:defRPr>
      </a:lvl3pPr>
      <a:lvl4pPr marL="901700" indent="-228600" algn="l" rtl="0" eaLnBrk="1" fontAlgn="base" hangingPunct="1">
        <a:spcBef>
          <a:spcPct val="20000"/>
        </a:spcBef>
        <a:spcAft>
          <a:spcPct val="0"/>
        </a:spcAft>
        <a:buClr>
          <a:schemeClr val="accent6">
            <a:lumMod val="50000"/>
          </a:schemeClr>
        </a:buClr>
        <a:buFont typeface="Wingdings" pitchFamily="2" charset="2"/>
        <a:buChar char=""/>
        <a:defRPr sz="1600">
          <a:solidFill>
            <a:srgbClr val="1B559E"/>
          </a:solidFill>
          <a:latin typeface="Corbel" panose="020B0503020204020204" pitchFamily="34" charset="0"/>
        </a:defRPr>
      </a:lvl4pPr>
      <a:lvl5pPr marL="1168400" indent="-228600" algn="l" rtl="0" eaLnBrk="1" fontAlgn="base" hangingPunct="1">
        <a:spcBef>
          <a:spcPct val="20000"/>
        </a:spcBef>
        <a:spcAft>
          <a:spcPct val="0"/>
        </a:spcAft>
        <a:buClr>
          <a:schemeClr val="accent6">
            <a:lumMod val="50000"/>
          </a:schemeClr>
        </a:buClr>
        <a:buFont typeface="Arial" pitchFamily="34" charset="0"/>
        <a:buChar char="•"/>
        <a:defRPr sz="1600">
          <a:solidFill>
            <a:srgbClr val="1B559E"/>
          </a:solidFill>
          <a:latin typeface="Corbel" panose="020B0503020204020204" pitchFamily="34" charset="0"/>
        </a:defRPr>
      </a:lvl5pPr>
      <a:lvl6pPr marL="25146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6pPr>
      <a:lvl7pPr marL="29718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7pPr>
      <a:lvl8pPr marL="34290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8pPr>
      <a:lvl9pPr marL="38862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404815"/>
            <a:ext cx="109728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GB"/>
              <a:t>Click to edit Master title style</a:t>
            </a:r>
            <a:endParaRPr lang="en-US"/>
          </a:p>
        </p:txBody>
      </p:sp>
      <p:sp>
        <p:nvSpPr>
          <p:cNvPr id="1027" name="Rectangle 3"/>
          <p:cNvSpPr>
            <a:spLocks noGrp="1" noChangeArrowheads="1"/>
          </p:cNvSpPr>
          <p:nvPr>
            <p:ph type="body" idx="1"/>
          </p:nvPr>
        </p:nvSpPr>
        <p:spPr bwMode="auto">
          <a:xfrm>
            <a:off x="609600" y="1484313"/>
            <a:ext cx="10972800" cy="464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104" name="Rectangle 8"/>
          <p:cNvSpPr>
            <a:spLocks noChangeArrowheads="1"/>
          </p:cNvSpPr>
          <p:nvPr/>
        </p:nvSpPr>
        <p:spPr bwMode="auto">
          <a:xfrm>
            <a:off x="5497129" y="6413286"/>
            <a:ext cx="1786577" cy="216000"/>
          </a:xfrm>
          <a:prstGeom prst="rect">
            <a:avLst/>
          </a:prstGeom>
          <a:noFill/>
          <a:ln w="9525">
            <a:noFill/>
            <a:miter lim="800000"/>
            <a:headEnd/>
            <a:tailEnd/>
          </a:ln>
          <a:effectLst/>
        </p:spPr>
        <p:txBody>
          <a:bodyPr/>
          <a:lstStyle/>
          <a:p>
            <a:pPr algn="l">
              <a:defRPr/>
            </a:pPr>
            <a:r>
              <a:rPr lang="en-US" sz="1000">
                <a:solidFill>
                  <a:schemeClr val="tx1">
                    <a:lumMod val="50000"/>
                    <a:lumOff val="50000"/>
                  </a:schemeClr>
                </a:solidFill>
                <a:latin typeface="Lucida Sans" pitchFamily="34" charset="0"/>
                <a:cs typeface="+mn-cs"/>
              </a:rPr>
              <a:t>Page |  </a:t>
            </a:r>
            <a:fld id="{3CC416AE-15D5-4CD7-890C-F33AE64E1901}" type="slidenum">
              <a:rPr lang="en-US" sz="1000">
                <a:solidFill>
                  <a:schemeClr val="tx1">
                    <a:lumMod val="50000"/>
                    <a:lumOff val="50000"/>
                  </a:schemeClr>
                </a:solidFill>
                <a:latin typeface="Lucida Sans" pitchFamily="34" charset="0"/>
                <a:cs typeface="+mn-cs"/>
              </a:rPr>
              <a:pPr algn="l">
                <a:defRPr/>
              </a:pPr>
              <a:t>‹#›</a:t>
            </a:fld>
            <a:endParaRPr lang="en-US" sz="1000">
              <a:solidFill>
                <a:schemeClr val="tx1">
                  <a:lumMod val="50000"/>
                  <a:lumOff val="50000"/>
                </a:schemeClr>
              </a:solidFill>
              <a:latin typeface="Lucida Sans" pitchFamily="34" charset="0"/>
              <a:cs typeface="+mn-cs"/>
            </a:endParaRPr>
          </a:p>
        </p:txBody>
      </p:sp>
      <p:sp>
        <p:nvSpPr>
          <p:cNvPr id="4105" name="Line 9"/>
          <p:cNvSpPr>
            <a:spLocks noChangeShapeType="1"/>
          </p:cNvSpPr>
          <p:nvPr/>
        </p:nvSpPr>
        <p:spPr bwMode="auto">
          <a:xfrm>
            <a:off x="624417" y="836613"/>
            <a:ext cx="11233150" cy="0"/>
          </a:xfrm>
          <a:prstGeom prst="line">
            <a:avLst/>
          </a:prstGeom>
          <a:noFill/>
          <a:ln w="9525">
            <a:solidFill>
              <a:schemeClr val="tx1">
                <a:lumMod val="50000"/>
                <a:lumOff val="50000"/>
              </a:schemeClr>
            </a:solidFill>
            <a:round/>
            <a:headEnd/>
            <a:tailEnd/>
          </a:ln>
          <a:effectLst/>
        </p:spPr>
        <p:txBody>
          <a:bodyPr/>
          <a:lstStyle/>
          <a:p>
            <a:pPr>
              <a:spcBef>
                <a:spcPct val="50000"/>
              </a:spcBef>
              <a:defRPr/>
            </a:pPr>
            <a:endParaRPr lang="en-GB" sz="2400">
              <a:latin typeface="Lucida Sans" pitchFamily="34" charset="0"/>
              <a:cs typeface="+mn-cs"/>
            </a:endParaRPr>
          </a:p>
        </p:txBody>
      </p:sp>
      <p:sp>
        <p:nvSpPr>
          <p:cNvPr id="7" name="Rectangle 6"/>
          <p:cNvSpPr>
            <a:spLocks noChangeArrowheads="1"/>
          </p:cNvSpPr>
          <p:nvPr/>
        </p:nvSpPr>
        <p:spPr bwMode="auto">
          <a:xfrm>
            <a:off x="401924" y="6400125"/>
            <a:ext cx="1532393" cy="216000"/>
          </a:xfrm>
          <a:prstGeom prst="rect">
            <a:avLst/>
          </a:prstGeom>
          <a:noFill/>
          <a:ln w="9525">
            <a:noFill/>
            <a:miter lim="800000"/>
            <a:headEnd/>
            <a:tailEnd/>
          </a:ln>
          <a:effectLst/>
        </p:spPr>
        <p:txBody>
          <a:bodyPr/>
          <a:lstStyle/>
          <a:p>
            <a:pPr algn="r">
              <a:spcAft>
                <a:spcPts val="300"/>
              </a:spcAft>
              <a:defRPr/>
            </a:pPr>
            <a:r>
              <a:rPr lang="en-US" sz="1000" b="1">
                <a:solidFill>
                  <a:srgbClr val="FFE2B7">
                    <a:lumMod val="50000"/>
                  </a:srgbClr>
                </a:solidFill>
                <a:latin typeface="Lucida Sans" pitchFamily="34" charset="0"/>
              </a:rPr>
              <a:t>CONFIDENTIAL</a:t>
            </a:r>
          </a:p>
        </p:txBody>
      </p:sp>
      <p:pic>
        <p:nvPicPr>
          <p:cNvPr id="3" name="Picture 2"/>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454109" y="6320861"/>
            <a:ext cx="1128292" cy="295264"/>
          </a:xfrm>
          <a:prstGeom prst="rect">
            <a:avLst/>
          </a:prstGeom>
        </p:spPr>
      </p:pic>
      <p:sp>
        <p:nvSpPr>
          <p:cNvPr id="8" name="Rectangle 7">
            <a:extLst>
              <a:ext uri="{FF2B5EF4-FFF2-40B4-BE49-F238E27FC236}">
                <a16:creationId xmlns:a16="http://schemas.microsoft.com/office/drawing/2014/main" id="{C3C685AE-FC71-B248-BE68-57E08C75E8BF}"/>
              </a:ext>
            </a:extLst>
          </p:cNvPr>
          <p:cNvSpPr>
            <a:spLocks noChangeArrowheads="1"/>
          </p:cNvSpPr>
          <p:nvPr userDrawn="1"/>
        </p:nvSpPr>
        <p:spPr bwMode="auto">
          <a:xfrm>
            <a:off x="401924" y="6400125"/>
            <a:ext cx="1532393" cy="216000"/>
          </a:xfrm>
          <a:prstGeom prst="rect">
            <a:avLst/>
          </a:prstGeom>
          <a:noFill/>
          <a:ln w="9525">
            <a:noFill/>
            <a:miter lim="800000"/>
            <a:headEnd/>
            <a:tailEnd/>
          </a:ln>
          <a:effectLst/>
        </p:spPr>
        <p:txBody>
          <a:bodyPr/>
          <a:lstStyle/>
          <a:p>
            <a:pPr algn="r">
              <a:spcAft>
                <a:spcPts val="369"/>
              </a:spcAft>
              <a:defRPr/>
            </a:pPr>
            <a:r>
              <a:rPr lang="en-US" sz="1231" b="1">
                <a:solidFill>
                  <a:srgbClr val="FFE2B7">
                    <a:lumMod val="50000"/>
                  </a:srgbClr>
                </a:solidFill>
                <a:latin typeface="Lucida Sans" pitchFamily="34" charset="0"/>
              </a:rPr>
              <a:t>CONFIDENTIAL</a:t>
            </a:r>
          </a:p>
        </p:txBody>
      </p:sp>
      <p:pic>
        <p:nvPicPr>
          <p:cNvPr id="9" name="Picture 8">
            <a:extLst>
              <a:ext uri="{FF2B5EF4-FFF2-40B4-BE49-F238E27FC236}">
                <a16:creationId xmlns:a16="http://schemas.microsoft.com/office/drawing/2014/main" id="{8C3C03B5-DEE4-2046-B8F7-519511BBC7E4}"/>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10454109" y="6320861"/>
            <a:ext cx="1128292" cy="295264"/>
          </a:xfrm>
          <a:prstGeom prst="rect">
            <a:avLst/>
          </a:prstGeom>
        </p:spPr>
      </p:pic>
    </p:spTree>
    <p:extLst>
      <p:ext uri="{BB962C8B-B14F-4D97-AF65-F5344CB8AC3E}">
        <p14:creationId xmlns:p14="http://schemas.microsoft.com/office/powerpoint/2010/main" val="139770652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Lst>
  <p:hf sldNum="0" hdr="0" dt="0"/>
  <p:txStyles>
    <p:titleStyle>
      <a:lvl1pPr algn="l" rtl="0" eaLnBrk="1" fontAlgn="base" hangingPunct="1">
        <a:spcBef>
          <a:spcPct val="0"/>
        </a:spcBef>
        <a:spcAft>
          <a:spcPct val="0"/>
        </a:spcAft>
        <a:defRPr sz="2400">
          <a:solidFill>
            <a:schemeClr val="tx1">
              <a:lumMod val="50000"/>
              <a:lumOff val="50000"/>
            </a:schemeClr>
          </a:solidFill>
          <a:latin typeface="Corbel" panose="020B0503020204020204" pitchFamily="34" charset="0"/>
          <a:ea typeface="+mj-ea"/>
          <a:cs typeface="+mj-cs"/>
        </a:defRPr>
      </a:lvl1pPr>
      <a:lvl2pPr algn="l" rtl="0" eaLnBrk="1" fontAlgn="base" hangingPunct="1">
        <a:spcBef>
          <a:spcPct val="0"/>
        </a:spcBef>
        <a:spcAft>
          <a:spcPct val="0"/>
        </a:spcAft>
        <a:defRPr sz="2000">
          <a:solidFill>
            <a:schemeClr val="bg2"/>
          </a:solidFill>
          <a:latin typeface="Agfa Rotis Sans Serif" pitchFamily="2" charset="0"/>
        </a:defRPr>
      </a:lvl2pPr>
      <a:lvl3pPr algn="l" rtl="0" eaLnBrk="1" fontAlgn="base" hangingPunct="1">
        <a:spcBef>
          <a:spcPct val="0"/>
        </a:spcBef>
        <a:spcAft>
          <a:spcPct val="0"/>
        </a:spcAft>
        <a:defRPr sz="2000">
          <a:solidFill>
            <a:schemeClr val="bg2"/>
          </a:solidFill>
          <a:latin typeface="Agfa Rotis Sans Serif" pitchFamily="2" charset="0"/>
        </a:defRPr>
      </a:lvl3pPr>
      <a:lvl4pPr algn="l" rtl="0" eaLnBrk="1" fontAlgn="base" hangingPunct="1">
        <a:spcBef>
          <a:spcPct val="0"/>
        </a:spcBef>
        <a:spcAft>
          <a:spcPct val="0"/>
        </a:spcAft>
        <a:defRPr sz="2000">
          <a:solidFill>
            <a:schemeClr val="bg2"/>
          </a:solidFill>
          <a:latin typeface="Agfa Rotis Sans Serif" pitchFamily="2" charset="0"/>
        </a:defRPr>
      </a:lvl4pPr>
      <a:lvl5pPr algn="l" rtl="0" eaLnBrk="1" fontAlgn="base" hangingPunct="1">
        <a:spcBef>
          <a:spcPct val="0"/>
        </a:spcBef>
        <a:spcAft>
          <a:spcPct val="0"/>
        </a:spcAft>
        <a:defRPr sz="2000">
          <a:solidFill>
            <a:schemeClr val="bg2"/>
          </a:solidFill>
          <a:latin typeface="Agfa Rotis Sans Serif" pitchFamily="2" charset="0"/>
        </a:defRPr>
      </a:lvl5pPr>
      <a:lvl6pPr marL="457200" algn="l" rtl="0" eaLnBrk="1" fontAlgn="base" hangingPunct="1">
        <a:spcBef>
          <a:spcPct val="0"/>
        </a:spcBef>
        <a:spcAft>
          <a:spcPct val="0"/>
        </a:spcAft>
        <a:defRPr sz="2000">
          <a:solidFill>
            <a:schemeClr val="bg2"/>
          </a:solidFill>
          <a:latin typeface="Verdana" pitchFamily="34" charset="0"/>
        </a:defRPr>
      </a:lvl6pPr>
      <a:lvl7pPr marL="914400" algn="l" rtl="0" eaLnBrk="1" fontAlgn="base" hangingPunct="1">
        <a:spcBef>
          <a:spcPct val="0"/>
        </a:spcBef>
        <a:spcAft>
          <a:spcPct val="0"/>
        </a:spcAft>
        <a:defRPr sz="2000">
          <a:solidFill>
            <a:schemeClr val="bg2"/>
          </a:solidFill>
          <a:latin typeface="Verdana" pitchFamily="34" charset="0"/>
        </a:defRPr>
      </a:lvl7pPr>
      <a:lvl8pPr marL="1371600" algn="l" rtl="0" eaLnBrk="1" fontAlgn="base" hangingPunct="1">
        <a:spcBef>
          <a:spcPct val="0"/>
        </a:spcBef>
        <a:spcAft>
          <a:spcPct val="0"/>
        </a:spcAft>
        <a:defRPr sz="2000">
          <a:solidFill>
            <a:schemeClr val="bg2"/>
          </a:solidFill>
          <a:latin typeface="Verdana" pitchFamily="34" charset="0"/>
        </a:defRPr>
      </a:lvl8pPr>
      <a:lvl9pPr marL="1828800" algn="l" rtl="0" eaLnBrk="1" fontAlgn="base" hangingPunct="1">
        <a:spcBef>
          <a:spcPct val="0"/>
        </a:spcBef>
        <a:spcAft>
          <a:spcPct val="0"/>
        </a:spcAft>
        <a:defRPr sz="2000">
          <a:solidFill>
            <a:schemeClr val="bg2"/>
          </a:solidFill>
          <a:latin typeface="Verdana" pitchFamily="34" charset="0"/>
        </a:defRPr>
      </a:lvl9pPr>
    </p:titleStyle>
    <p:bodyStyle>
      <a:lvl1pPr marL="0" indent="0" algn="l" rtl="0" eaLnBrk="1" fontAlgn="base" hangingPunct="1">
        <a:spcBef>
          <a:spcPct val="20000"/>
        </a:spcBef>
        <a:spcAft>
          <a:spcPct val="0"/>
        </a:spcAft>
        <a:defRPr sz="1600">
          <a:solidFill>
            <a:srgbClr val="1B559E"/>
          </a:solidFill>
          <a:latin typeface="Corbel" panose="020B0503020204020204" pitchFamily="34" charset="0"/>
          <a:ea typeface="+mn-ea"/>
          <a:cs typeface="+mn-cs"/>
        </a:defRPr>
      </a:lvl1pPr>
      <a:lvl2pPr marL="355600" indent="-355600" algn="l" rtl="0" eaLnBrk="1" fontAlgn="base" hangingPunct="1">
        <a:spcBef>
          <a:spcPct val="20000"/>
        </a:spcBef>
        <a:spcAft>
          <a:spcPct val="0"/>
        </a:spcAft>
        <a:buClr>
          <a:schemeClr val="accent6">
            <a:lumMod val="50000"/>
          </a:schemeClr>
        </a:buClr>
        <a:buFont typeface="Wingdings" pitchFamily="2" charset="2"/>
        <a:buChar char="§"/>
        <a:defRPr sz="1600">
          <a:solidFill>
            <a:srgbClr val="1B559E"/>
          </a:solidFill>
          <a:latin typeface="Corbel" panose="020B0503020204020204" pitchFamily="34" charset="0"/>
        </a:defRPr>
      </a:lvl2pPr>
      <a:lvl3pPr marL="622300" indent="-228600" algn="l" rtl="0" eaLnBrk="1" fontAlgn="base" hangingPunct="1">
        <a:spcBef>
          <a:spcPct val="20000"/>
        </a:spcBef>
        <a:spcAft>
          <a:spcPct val="0"/>
        </a:spcAft>
        <a:buClr>
          <a:schemeClr val="accent6">
            <a:lumMod val="50000"/>
          </a:schemeClr>
        </a:buClr>
        <a:buFont typeface="Verdana" pitchFamily="34" charset="0"/>
        <a:buChar char="–"/>
        <a:defRPr sz="1600">
          <a:solidFill>
            <a:srgbClr val="1B559E"/>
          </a:solidFill>
          <a:latin typeface="Corbel" panose="020B0503020204020204" pitchFamily="34" charset="0"/>
        </a:defRPr>
      </a:lvl3pPr>
      <a:lvl4pPr marL="901700" indent="-228600" algn="l" rtl="0" eaLnBrk="1" fontAlgn="base" hangingPunct="1">
        <a:spcBef>
          <a:spcPct val="20000"/>
        </a:spcBef>
        <a:spcAft>
          <a:spcPct val="0"/>
        </a:spcAft>
        <a:buClr>
          <a:schemeClr val="accent6">
            <a:lumMod val="50000"/>
          </a:schemeClr>
        </a:buClr>
        <a:buFont typeface="Wingdings" pitchFamily="2" charset="2"/>
        <a:buChar char=""/>
        <a:defRPr sz="1600">
          <a:solidFill>
            <a:srgbClr val="1B559E"/>
          </a:solidFill>
          <a:latin typeface="Corbel" panose="020B0503020204020204" pitchFamily="34" charset="0"/>
        </a:defRPr>
      </a:lvl4pPr>
      <a:lvl5pPr marL="1168400" indent="-228600" algn="l" rtl="0" eaLnBrk="1" fontAlgn="base" hangingPunct="1">
        <a:spcBef>
          <a:spcPct val="20000"/>
        </a:spcBef>
        <a:spcAft>
          <a:spcPct val="0"/>
        </a:spcAft>
        <a:buClr>
          <a:schemeClr val="accent6">
            <a:lumMod val="50000"/>
          </a:schemeClr>
        </a:buClr>
        <a:buFont typeface="Arial" pitchFamily="34" charset="0"/>
        <a:buChar char="•"/>
        <a:defRPr sz="1600">
          <a:solidFill>
            <a:srgbClr val="1B559E"/>
          </a:solidFill>
          <a:latin typeface="Corbel" panose="020B0503020204020204" pitchFamily="34" charset="0"/>
        </a:defRPr>
      </a:lvl5pPr>
      <a:lvl6pPr marL="25146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6pPr>
      <a:lvl7pPr marL="29718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7pPr>
      <a:lvl8pPr marL="34290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8pPr>
      <a:lvl9pPr marL="38862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404815"/>
            <a:ext cx="109728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GB"/>
              <a:t>Click to edit Master title style</a:t>
            </a:r>
            <a:endParaRPr lang="en-US"/>
          </a:p>
        </p:txBody>
      </p:sp>
      <p:sp>
        <p:nvSpPr>
          <p:cNvPr id="1027" name="Rectangle 3"/>
          <p:cNvSpPr>
            <a:spLocks noGrp="1" noChangeArrowheads="1"/>
          </p:cNvSpPr>
          <p:nvPr>
            <p:ph type="body" idx="1"/>
          </p:nvPr>
        </p:nvSpPr>
        <p:spPr bwMode="auto">
          <a:xfrm>
            <a:off x="609600" y="1484313"/>
            <a:ext cx="10972800" cy="464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104" name="Rectangle 8"/>
          <p:cNvSpPr>
            <a:spLocks noChangeArrowheads="1"/>
          </p:cNvSpPr>
          <p:nvPr/>
        </p:nvSpPr>
        <p:spPr bwMode="auto">
          <a:xfrm>
            <a:off x="5497129" y="6413286"/>
            <a:ext cx="1786577" cy="216000"/>
          </a:xfrm>
          <a:prstGeom prst="rect">
            <a:avLst/>
          </a:prstGeom>
          <a:noFill/>
          <a:ln w="9525">
            <a:noFill/>
            <a:miter lim="800000"/>
            <a:headEnd/>
            <a:tailEnd/>
          </a:ln>
          <a:effectLst/>
        </p:spPr>
        <p:txBody>
          <a:bodyPr/>
          <a:lstStyle/>
          <a:p>
            <a:pPr algn="l">
              <a:defRPr/>
            </a:pPr>
            <a:r>
              <a:rPr lang="en-US" sz="1000">
                <a:solidFill>
                  <a:schemeClr val="tx1">
                    <a:lumMod val="50000"/>
                    <a:lumOff val="50000"/>
                  </a:schemeClr>
                </a:solidFill>
                <a:latin typeface="Lucida Sans" pitchFamily="34" charset="0"/>
                <a:cs typeface="+mn-cs"/>
              </a:rPr>
              <a:t>Page |  </a:t>
            </a:r>
            <a:fld id="{3CC416AE-15D5-4CD7-890C-F33AE64E1901}" type="slidenum">
              <a:rPr lang="en-US" sz="1000">
                <a:solidFill>
                  <a:schemeClr val="tx1">
                    <a:lumMod val="50000"/>
                    <a:lumOff val="50000"/>
                  </a:schemeClr>
                </a:solidFill>
                <a:latin typeface="Lucida Sans" pitchFamily="34" charset="0"/>
                <a:cs typeface="+mn-cs"/>
              </a:rPr>
              <a:pPr algn="l">
                <a:defRPr/>
              </a:pPr>
              <a:t>‹#›</a:t>
            </a:fld>
            <a:endParaRPr lang="en-US" sz="1000">
              <a:solidFill>
                <a:schemeClr val="tx1">
                  <a:lumMod val="50000"/>
                  <a:lumOff val="50000"/>
                </a:schemeClr>
              </a:solidFill>
              <a:latin typeface="Lucida Sans" pitchFamily="34" charset="0"/>
              <a:cs typeface="+mn-cs"/>
            </a:endParaRPr>
          </a:p>
        </p:txBody>
      </p:sp>
      <p:sp>
        <p:nvSpPr>
          <p:cNvPr id="4105" name="Line 9"/>
          <p:cNvSpPr>
            <a:spLocks noChangeShapeType="1"/>
          </p:cNvSpPr>
          <p:nvPr/>
        </p:nvSpPr>
        <p:spPr bwMode="auto">
          <a:xfrm>
            <a:off x="624417" y="836613"/>
            <a:ext cx="11233150" cy="0"/>
          </a:xfrm>
          <a:prstGeom prst="line">
            <a:avLst/>
          </a:prstGeom>
          <a:noFill/>
          <a:ln w="9525">
            <a:solidFill>
              <a:schemeClr val="tx1">
                <a:lumMod val="50000"/>
                <a:lumOff val="50000"/>
              </a:schemeClr>
            </a:solidFill>
            <a:round/>
            <a:headEnd/>
            <a:tailEnd/>
          </a:ln>
          <a:effectLst/>
        </p:spPr>
        <p:txBody>
          <a:bodyPr/>
          <a:lstStyle/>
          <a:p>
            <a:pPr>
              <a:spcBef>
                <a:spcPct val="50000"/>
              </a:spcBef>
              <a:defRPr/>
            </a:pPr>
            <a:endParaRPr lang="en-GB" sz="2400">
              <a:latin typeface="Lucida Sans" pitchFamily="34" charset="0"/>
              <a:cs typeface="+mn-cs"/>
            </a:endParaRPr>
          </a:p>
        </p:txBody>
      </p:sp>
      <p:sp>
        <p:nvSpPr>
          <p:cNvPr id="7" name="Rectangle 6"/>
          <p:cNvSpPr>
            <a:spLocks noChangeArrowheads="1"/>
          </p:cNvSpPr>
          <p:nvPr/>
        </p:nvSpPr>
        <p:spPr bwMode="auto">
          <a:xfrm>
            <a:off x="401924" y="6400125"/>
            <a:ext cx="1532393" cy="216000"/>
          </a:xfrm>
          <a:prstGeom prst="rect">
            <a:avLst/>
          </a:prstGeom>
          <a:noFill/>
          <a:ln w="9525">
            <a:noFill/>
            <a:miter lim="800000"/>
            <a:headEnd/>
            <a:tailEnd/>
          </a:ln>
          <a:effectLst/>
        </p:spPr>
        <p:txBody>
          <a:bodyPr/>
          <a:lstStyle/>
          <a:p>
            <a:pPr algn="r">
              <a:spcAft>
                <a:spcPts val="300"/>
              </a:spcAft>
              <a:defRPr/>
            </a:pPr>
            <a:r>
              <a:rPr lang="en-US" sz="1000" b="1">
                <a:solidFill>
                  <a:srgbClr val="FFE2B7">
                    <a:lumMod val="50000"/>
                  </a:srgbClr>
                </a:solidFill>
                <a:latin typeface="Lucida Sans" pitchFamily="34" charset="0"/>
              </a:rPr>
              <a:t>CONFIDENTIAL</a:t>
            </a:r>
          </a:p>
        </p:txBody>
      </p:sp>
      <p:pic>
        <p:nvPicPr>
          <p:cNvPr id="4" name="Picture 3" descr="A close up of a sign&#10;&#10;Description generated with high confidence">
            <a:extLst>
              <a:ext uri="{FF2B5EF4-FFF2-40B4-BE49-F238E27FC236}">
                <a16:creationId xmlns:a16="http://schemas.microsoft.com/office/drawing/2014/main" id="{67B49A01-3617-45D9-B30A-1DD0D47DBA6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508846" y="6348347"/>
            <a:ext cx="1073554" cy="280939"/>
          </a:xfrm>
          <a:prstGeom prst="rect">
            <a:avLst/>
          </a:prstGeom>
        </p:spPr>
      </p:pic>
    </p:spTree>
    <p:extLst>
      <p:ext uri="{BB962C8B-B14F-4D97-AF65-F5344CB8AC3E}">
        <p14:creationId xmlns:p14="http://schemas.microsoft.com/office/powerpoint/2010/main" val="87577014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Lst>
  <p:hf sldNum="0" hdr="0" dt="0"/>
  <p:txStyles>
    <p:titleStyle>
      <a:lvl1pPr algn="l" rtl="0" eaLnBrk="1" fontAlgn="base" hangingPunct="1">
        <a:spcBef>
          <a:spcPct val="0"/>
        </a:spcBef>
        <a:spcAft>
          <a:spcPct val="0"/>
        </a:spcAft>
        <a:defRPr sz="2400">
          <a:solidFill>
            <a:schemeClr val="tx1">
              <a:lumMod val="50000"/>
              <a:lumOff val="50000"/>
            </a:schemeClr>
          </a:solidFill>
          <a:latin typeface="Corbel" panose="020B0503020204020204" pitchFamily="34" charset="0"/>
          <a:ea typeface="+mj-ea"/>
          <a:cs typeface="+mj-cs"/>
        </a:defRPr>
      </a:lvl1pPr>
      <a:lvl2pPr algn="l" rtl="0" eaLnBrk="1" fontAlgn="base" hangingPunct="1">
        <a:spcBef>
          <a:spcPct val="0"/>
        </a:spcBef>
        <a:spcAft>
          <a:spcPct val="0"/>
        </a:spcAft>
        <a:defRPr sz="2000">
          <a:solidFill>
            <a:schemeClr val="bg2"/>
          </a:solidFill>
          <a:latin typeface="Agfa Rotis Sans Serif" pitchFamily="2" charset="0"/>
        </a:defRPr>
      </a:lvl2pPr>
      <a:lvl3pPr algn="l" rtl="0" eaLnBrk="1" fontAlgn="base" hangingPunct="1">
        <a:spcBef>
          <a:spcPct val="0"/>
        </a:spcBef>
        <a:spcAft>
          <a:spcPct val="0"/>
        </a:spcAft>
        <a:defRPr sz="2000">
          <a:solidFill>
            <a:schemeClr val="bg2"/>
          </a:solidFill>
          <a:latin typeface="Agfa Rotis Sans Serif" pitchFamily="2" charset="0"/>
        </a:defRPr>
      </a:lvl3pPr>
      <a:lvl4pPr algn="l" rtl="0" eaLnBrk="1" fontAlgn="base" hangingPunct="1">
        <a:spcBef>
          <a:spcPct val="0"/>
        </a:spcBef>
        <a:spcAft>
          <a:spcPct val="0"/>
        </a:spcAft>
        <a:defRPr sz="2000">
          <a:solidFill>
            <a:schemeClr val="bg2"/>
          </a:solidFill>
          <a:latin typeface="Agfa Rotis Sans Serif" pitchFamily="2" charset="0"/>
        </a:defRPr>
      </a:lvl4pPr>
      <a:lvl5pPr algn="l" rtl="0" eaLnBrk="1" fontAlgn="base" hangingPunct="1">
        <a:spcBef>
          <a:spcPct val="0"/>
        </a:spcBef>
        <a:spcAft>
          <a:spcPct val="0"/>
        </a:spcAft>
        <a:defRPr sz="2000">
          <a:solidFill>
            <a:schemeClr val="bg2"/>
          </a:solidFill>
          <a:latin typeface="Agfa Rotis Sans Serif" pitchFamily="2" charset="0"/>
        </a:defRPr>
      </a:lvl5pPr>
      <a:lvl6pPr marL="457200" algn="l" rtl="0" eaLnBrk="1" fontAlgn="base" hangingPunct="1">
        <a:spcBef>
          <a:spcPct val="0"/>
        </a:spcBef>
        <a:spcAft>
          <a:spcPct val="0"/>
        </a:spcAft>
        <a:defRPr sz="2000">
          <a:solidFill>
            <a:schemeClr val="bg2"/>
          </a:solidFill>
          <a:latin typeface="Verdana" pitchFamily="34" charset="0"/>
        </a:defRPr>
      </a:lvl6pPr>
      <a:lvl7pPr marL="914400" algn="l" rtl="0" eaLnBrk="1" fontAlgn="base" hangingPunct="1">
        <a:spcBef>
          <a:spcPct val="0"/>
        </a:spcBef>
        <a:spcAft>
          <a:spcPct val="0"/>
        </a:spcAft>
        <a:defRPr sz="2000">
          <a:solidFill>
            <a:schemeClr val="bg2"/>
          </a:solidFill>
          <a:latin typeface="Verdana" pitchFamily="34" charset="0"/>
        </a:defRPr>
      </a:lvl7pPr>
      <a:lvl8pPr marL="1371600" algn="l" rtl="0" eaLnBrk="1" fontAlgn="base" hangingPunct="1">
        <a:spcBef>
          <a:spcPct val="0"/>
        </a:spcBef>
        <a:spcAft>
          <a:spcPct val="0"/>
        </a:spcAft>
        <a:defRPr sz="2000">
          <a:solidFill>
            <a:schemeClr val="bg2"/>
          </a:solidFill>
          <a:latin typeface="Verdana" pitchFamily="34" charset="0"/>
        </a:defRPr>
      </a:lvl8pPr>
      <a:lvl9pPr marL="1828800" algn="l" rtl="0" eaLnBrk="1" fontAlgn="base" hangingPunct="1">
        <a:spcBef>
          <a:spcPct val="0"/>
        </a:spcBef>
        <a:spcAft>
          <a:spcPct val="0"/>
        </a:spcAft>
        <a:defRPr sz="2000">
          <a:solidFill>
            <a:schemeClr val="bg2"/>
          </a:solidFill>
          <a:latin typeface="Verdana" pitchFamily="34" charset="0"/>
        </a:defRPr>
      </a:lvl9pPr>
    </p:titleStyle>
    <p:bodyStyle>
      <a:lvl1pPr marL="0" indent="0" algn="l" rtl="0" eaLnBrk="1" fontAlgn="base" hangingPunct="1">
        <a:spcBef>
          <a:spcPct val="20000"/>
        </a:spcBef>
        <a:spcAft>
          <a:spcPct val="0"/>
        </a:spcAft>
        <a:defRPr sz="1600">
          <a:solidFill>
            <a:srgbClr val="1B559E"/>
          </a:solidFill>
          <a:latin typeface="Corbel" panose="020B0503020204020204" pitchFamily="34" charset="0"/>
          <a:ea typeface="+mn-ea"/>
          <a:cs typeface="+mn-cs"/>
        </a:defRPr>
      </a:lvl1pPr>
      <a:lvl2pPr marL="355600" indent="-355600" algn="l" rtl="0" eaLnBrk="1" fontAlgn="base" hangingPunct="1">
        <a:spcBef>
          <a:spcPct val="20000"/>
        </a:spcBef>
        <a:spcAft>
          <a:spcPct val="0"/>
        </a:spcAft>
        <a:buClr>
          <a:schemeClr val="accent6">
            <a:lumMod val="50000"/>
          </a:schemeClr>
        </a:buClr>
        <a:buFont typeface="Wingdings" pitchFamily="2" charset="2"/>
        <a:buChar char="§"/>
        <a:defRPr sz="1600">
          <a:solidFill>
            <a:srgbClr val="1B559E"/>
          </a:solidFill>
          <a:latin typeface="Corbel" panose="020B0503020204020204" pitchFamily="34" charset="0"/>
        </a:defRPr>
      </a:lvl2pPr>
      <a:lvl3pPr marL="622300" indent="-228600" algn="l" rtl="0" eaLnBrk="1" fontAlgn="base" hangingPunct="1">
        <a:spcBef>
          <a:spcPct val="20000"/>
        </a:spcBef>
        <a:spcAft>
          <a:spcPct val="0"/>
        </a:spcAft>
        <a:buClr>
          <a:schemeClr val="accent6">
            <a:lumMod val="50000"/>
          </a:schemeClr>
        </a:buClr>
        <a:buFont typeface="Verdana" pitchFamily="34" charset="0"/>
        <a:buChar char="–"/>
        <a:defRPr sz="1600">
          <a:solidFill>
            <a:srgbClr val="1B559E"/>
          </a:solidFill>
          <a:latin typeface="Corbel" panose="020B0503020204020204" pitchFamily="34" charset="0"/>
        </a:defRPr>
      </a:lvl3pPr>
      <a:lvl4pPr marL="901700" indent="-228600" algn="l" rtl="0" eaLnBrk="1" fontAlgn="base" hangingPunct="1">
        <a:spcBef>
          <a:spcPct val="20000"/>
        </a:spcBef>
        <a:spcAft>
          <a:spcPct val="0"/>
        </a:spcAft>
        <a:buClr>
          <a:schemeClr val="accent6">
            <a:lumMod val="50000"/>
          </a:schemeClr>
        </a:buClr>
        <a:buFont typeface="Wingdings" pitchFamily="2" charset="2"/>
        <a:buChar char=""/>
        <a:defRPr sz="1600">
          <a:solidFill>
            <a:srgbClr val="1B559E"/>
          </a:solidFill>
          <a:latin typeface="Corbel" panose="020B0503020204020204" pitchFamily="34" charset="0"/>
        </a:defRPr>
      </a:lvl4pPr>
      <a:lvl5pPr marL="1168400" indent="-228600" algn="l" rtl="0" eaLnBrk="1" fontAlgn="base" hangingPunct="1">
        <a:spcBef>
          <a:spcPct val="20000"/>
        </a:spcBef>
        <a:spcAft>
          <a:spcPct val="0"/>
        </a:spcAft>
        <a:buClr>
          <a:schemeClr val="accent6">
            <a:lumMod val="50000"/>
          </a:schemeClr>
        </a:buClr>
        <a:buFont typeface="Arial" pitchFamily="34" charset="0"/>
        <a:buChar char="•"/>
        <a:defRPr sz="1600">
          <a:solidFill>
            <a:srgbClr val="1B559E"/>
          </a:solidFill>
          <a:latin typeface="Corbel" panose="020B0503020204020204" pitchFamily="34" charset="0"/>
        </a:defRPr>
      </a:lvl5pPr>
      <a:lvl6pPr marL="25146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6pPr>
      <a:lvl7pPr marL="29718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7pPr>
      <a:lvl8pPr marL="34290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8pPr>
      <a:lvl9pPr marL="38862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404815"/>
            <a:ext cx="109728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GB"/>
              <a:t>Click to edit Master title style</a:t>
            </a:r>
            <a:endParaRPr lang="en-US"/>
          </a:p>
        </p:txBody>
      </p:sp>
      <p:sp>
        <p:nvSpPr>
          <p:cNvPr id="1027" name="Rectangle 3"/>
          <p:cNvSpPr>
            <a:spLocks noGrp="1" noChangeArrowheads="1"/>
          </p:cNvSpPr>
          <p:nvPr>
            <p:ph type="body" idx="1"/>
          </p:nvPr>
        </p:nvSpPr>
        <p:spPr bwMode="auto">
          <a:xfrm>
            <a:off x="609600" y="1484313"/>
            <a:ext cx="10972800" cy="464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104" name="Rectangle 8"/>
          <p:cNvSpPr>
            <a:spLocks noChangeArrowheads="1"/>
          </p:cNvSpPr>
          <p:nvPr/>
        </p:nvSpPr>
        <p:spPr bwMode="auto">
          <a:xfrm>
            <a:off x="5497129" y="6413286"/>
            <a:ext cx="1786577" cy="216000"/>
          </a:xfrm>
          <a:prstGeom prst="rect">
            <a:avLst/>
          </a:prstGeom>
          <a:noFill/>
          <a:ln w="9525">
            <a:noFill/>
            <a:miter lim="800000"/>
            <a:headEnd/>
            <a:tailEnd/>
          </a:ln>
          <a:effectLst/>
        </p:spPr>
        <p:txBody>
          <a:bodyPr/>
          <a:lstStyle/>
          <a:p>
            <a:pPr algn="l">
              <a:defRPr/>
            </a:pPr>
            <a:r>
              <a:rPr lang="en-US" sz="1000">
                <a:solidFill>
                  <a:schemeClr val="tx1">
                    <a:lumMod val="50000"/>
                    <a:lumOff val="50000"/>
                  </a:schemeClr>
                </a:solidFill>
                <a:latin typeface="Lucida Sans" pitchFamily="34" charset="0"/>
                <a:cs typeface="+mn-cs"/>
              </a:rPr>
              <a:t>Page |  </a:t>
            </a:r>
            <a:fld id="{3CC416AE-15D5-4CD7-890C-F33AE64E1901}" type="slidenum">
              <a:rPr lang="en-US" sz="1000">
                <a:solidFill>
                  <a:schemeClr val="tx1">
                    <a:lumMod val="50000"/>
                    <a:lumOff val="50000"/>
                  </a:schemeClr>
                </a:solidFill>
                <a:latin typeface="Lucida Sans" pitchFamily="34" charset="0"/>
                <a:cs typeface="+mn-cs"/>
              </a:rPr>
              <a:pPr algn="l">
                <a:defRPr/>
              </a:pPr>
              <a:t>‹#›</a:t>
            </a:fld>
            <a:endParaRPr lang="en-US" sz="1000">
              <a:solidFill>
                <a:schemeClr val="tx1">
                  <a:lumMod val="50000"/>
                  <a:lumOff val="50000"/>
                </a:schemeClr>
              </a:solidFill>
              <a:latin typeface="Lucida Sans" pitchFamily="34" charset="0"/>
              <a:cs typeface="+mn-cs"/>
            </a:endParaRPr>
          </a:p>
        </p:txBody>
      </p:sp>
      <p:sp>
        <p:nvSpPr>
          <p:cNvPr id="4105" name="Line 9"/>
          <p:cNvSpPr>
            <a:spLocks noChangeShapeType="1"/>
          </p:cNvSpPr>
          <p:nvPr/>
        </p:nvSpPr>
        <p:spPr bwMode="auto">
          <a:xfrm>
            <a:off x="624417" y="836613"/>
            <a:ext cx="11233150" cy="0"/>
          </a:xfrm>
          <a:prstGeom prst="line">
            <a:avLst/>
          </a:prstGeom>
          <a:noFill/>
          <a:ln w="9525">
            <a:solidFill>
              <a:schemeClr val="tx1">
                <a:lumMod val="50000"/>
                <a:lumOff val="50000"/>
              </a:schemeClr>
            </a:solidFill>
            <a:round/>
            <a:headEnd/>
            <a:tailEnd/>
          </a:ln>
          <a:effectLst/>
        </p:spPr>
        <p:txBody>
          <a:bodyPr/>
          <a:lstStyle/>
          <a:p>
            <a:pPr>
              <a:spcBef>
                <a:spcPct val="50000"/>
              </a:spcBef>
              <a:defRPr/>
            </a:pPr>
            <a:endParaRPr lang="en-GB" sz="2400">
              <a:latin typeface="Lucida Sans" pitchFamily="34" charset="0"/>
              <a:cs typeface="+mn-cs"/>
            </a:endParaRPr>
          </a:p>
        </p:txBody>
      </p:sp>
      <p:sp>
        <p:nvSpPr>
          <p:cNvPr id="7" name="Rectangle 6"/>
          <p:cNvSpPr>
            <a:spLocks noChangeArrowheads="1"/>
          </p:cNvSpPr>
          <p:nvPr/>
        </p:nvSpPr>
        <p:spPr bwMode="auto">
          <a:xfrm>
            <a:off x="401924" y="6400125"/>
            <a:ext cx="1532393" cy="216000"/>
          </a:xfrm>
          <a:prstGeom prst="rect">
            <a:avLst/>
          </a:prstGeom>
          <a:noFill/>
          <a:ln w="9525">
            <a:noFill/>
            <a:miter lim="800000"/>
            <a:headEnd/>
            <a:tailEnd/>
          </a:ln>
          <a:effectLst/>
        </p:spPr>
        <p:txBody>
          <a:bodyPr/>
          <a:lstStyle/>
          <a:p>
            <a:pPr algn="r">
              <a:spcAft>
                <a:spcPts val="300"/>
              </a:spcAft>
              <a:defRPr/>
            </a:pPr>
            <a:r>
              <a:rPr lang="en-US" sz="1000" b="1">
                <a:solidFill>
                  <a:srgbClr val="FFE2B7">
                    <a:lumMod val="50000"/>
                  </a:srgbClr>
                </a:solidFill>
                <a:latin typeface="Lucida Sans" pitchFamily="34" charset="0"/>
              </a:rPr>
              <a:t>CONFIDENTIAL</a:t>
            </a:r>
          </a:p>
        </p:txBody>
      </p:sp>
      <p:pic>
        <p:nvPicPr>
          <p:cNvPr id="3" name="Picture 2"/>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454109" y="6320861"/>
            <a:ext cx="1128292" cy="295264"/>
          </a:xfrm>
          <a:prstGeom prst="rect">
            <a:avLst/>
          </a:prstGeom>
        </p:spPr>
      </p:pic>
    </p:spTree>
    <p:extLst>
      <p:ext uri="{BB962C8B-B14F-4D97-AF65-F5344CB8AC3E}">
        <p14:creationId xmlns:p14="http://schemas.microsoft.com/office/powerpoint/2010/main" val="358267886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77" r:id="rId7"/>
  </p:sldLayoutIdLst>
  <p:hf sldNum="0" hdr="0" dt="0"/>
  <p:txStyles>
    <p:titleStyle>
      <a:lvl1pPr algn="l" rtl="0" eaLnBrk="1" fontAlgn="base" hangingPunct="1">
        <a:spcBef>
          <a:spcPct val="0"/>
        </a:spcBef>
        <a:spcAft>
          <a:spcPct val="0"/>
        </a:spcAft>
        <a:defRPr sz="2400">
          <a:solidFill>
            <a:schemeClr val="tx1">
              <a:lumMod val="50000"/>
              <a:lumOff val="50000"/>
            </a:schemeClr>
          </a:solidFill>
          <a:latin typeface="Corbel" panose="020B0503020204020204" pitchFamily="34" charset="0"/>
          <a:ea typeface="+mj-ea"/>
          <a:cs typeface="+mj-cs"/>
        </a:defRPr>
      </a:lvl1pPr>
      <a:lvl2pPr algn="l" rtl="0" eaLnBrk="1" fontAlgn="base" hangingPunct="1">
        <a:spcBef>
          <a:spcPct val="0"/>
        </a:spcBef>
        <a:spcAft>
          <a:spcPct val="0"/>
        </a:spcAft>
        <a:defRPr sz="2000">
          <a:solidFill>
            <a:schemeClr val="bg2"/>
          </a:solidFill>
          <a:latin typeface="Agfa Rotis Sans Serif" pitchFamily="2" charset="0"/>
        </a:defRPr>
      </a:lvl2pPr>
      <a:lvl3pPr algn="l" rtl="0" eaLnBrk="1" fontAlgn="base" hangingPunct="1">
        <a:spcBef>
          <a:spcPct val="0"/>
        </a:spcBef>
        <a:spcAft>
          <a:spcPct val="0"/>
        </a:spcAft>
        <a:defRPr sz="2000">
          <a:solidFill>
            <a:schemeClr val="bg2"/>
          </a:solidFill>
          <a:latin typeface="Agfa Rotis Sans Serif" pitchFamily="2" charset="0"/>
        </a:defRPr>
      </a:lvl3pPr>
      <a:lvl4pPr algn="l" rtl="0" eaLnBrk="1" fontAlgn="base" hangingPunct="1">
        <a:spcBef>
          <a:spcPct val="0"/>
        </a:spcBef>
        <a:spcAft>
          <a:spcPct val="0"/>
        </a:spcAft>
        <a:defRPr sz="2000">
          <a:solidFill>
            <a:schemeClr val="bg2"/>
          </a:solidFill>
          <a:latin typeface="Agfa Rotis Sans Serif" pitchFamily="2" charset="0"/>
        </a:defRPr>
      </a:lvl4pPr>
      <a:lvl5pPr algn="l" rtl="0" eaLnBrk="1" fontAlgn="base" hangingPunct="1">
        <a:spcBef>
          <a:spcPct val="0"/>
        </a:spcBef>
        <a:spcAft>
          <a:spcPct val="0"/>
        </a:spcAft>
        <a:defRPr sz="2000">
          <a:solidFill>
            <a:schemeClr val="bg2"/>
          </a:solidFill>
          <a:latin typeface="Agfa Rotis Sans Serif" pitchFamily="2" charset="0"/>
        </a:defRPr>
      </a:lvl5pPr>
      <a:lvl6pPr marL="457200" algn="l" rtl="0" eaLnBrk="1" fontAlgn="base" hangingPunct="1">
        <a:spcBef>
          <a:spcPct val="0"/>
        </a:spcBef>
        <a:spcAft>
          <a:spcPct val="0"/>
        </a:spcAft>
        <a:defRPr sz="2000">
          <a:solidFill>
            <a:schemeClr val="bg2"/>
          </a:solidFill>
          <a:latin typeface="Verdana" pitchFamily="34" charset="0"/>
        </a:defRPr>
      </a:lvl6pPr>
      <a:lvl7pPr marL="914400" algn="l" rtl="0" eaLnBrk="1" fontAlgn="base" hangingPunct="1">
        <a:spcBef>
          <a:spcPct val="0"/>
        </a:spcBef>
        <a:spcAft>
          <a:spcPct val="0"/>
        </a:spcAft>
        <a:defRPr sz="2000">
          <a:solidFill>
            <a:schemeClr val="bg2"/>
          </a:solidFill>
          <a:latin typeface="Verdana" pitchFamily="34" charset="0"/>
        </a:defRPr>
      </a:lvl7pPr>
      <a:lvl8pPr marL="1371600" algn="l" rtl="0" eaLnBrk="1" fontAlgn="base" hangingPunct="1">
        <a:spcBef>
          <a:spcPct val="0"/>
        </a:spcBef>
        <a:spcAft>
          <a:spcPct val="0"/>
        </a:spcAft>
        <a:defRPr sz="2000">
          <a:solidFill>
            <a:schemeClr val="bg2"/>
          </a:solidFill>
          <a:latin typeface="Verdana" pitchFamily="34" charset="0"/>
        </a:defRPr>
      </a:lvl8pPr>
      <a:lvl9pPr marL="1828800" algn="l" rtl="0" eaLnBrk="1" fontAlgn="base" hangingPunct="1">
        <a:spcBef>
          <a:spcPct val="0"/>
        </a:spcBef>
        <a:spcAft>
          <a:spcPct val="0"/>
        </a:spcAft>
        <a:defRPr sz="2000">
          <a:solidFill>
            <a:schemeClr val="bg2"/>
          </a:solidFill>
          <a:latin typeface="Verdana" pitchFamily="34" charset="0"/>
        </a:defRPr>
      </a:lvl9pPr>
    </p:titleStyle>
    <p:bodyStyle>
      <a:lvl1pPr marL="0" indent="0" algn="l" rtl="0" eaLnBrk="1" fontAlgn="base" hangingPunct="1">
        <a:spcBef>
          <a:spcPct val="20000"/>
        </a:spcBef>
        <a:spcAft>
          <a:spcPct val="0"/>
        </a:spcAft>
        <a:defRPr sz="1600">
          <a:solidFill>
            <a:srgbClr val="1B559E"/>
          </a:solidFill>
          <a:latin typeface="Corbel" panose="020B0503020204020204" pitchFamily="34" charset="0"/>
          <a:ea typeface="+mn-ea"/>
          <a:cs typeface="+mn-cs"/>
        </a:defRPr>
      </a:lvl1pPr>
      <a:lvl2pPr marL="355600" indent="-355600" algn="l" rtl="0" eaLnBrk="1" fontAlgn="base" hangingPunct="1">
        <a:spcBef>
          <a:spcPct val="20000"/>
        </a:spcBef>
        <a:spcAft>
          <a:spcPct val="0"/>
        </a:spcAft>
        <a:buClr>
          <a:schemeClr val="accent6">
            <a:lumMod val="50000"/>
          </a:schemeClr>
        </a:buClr>
        <a:buFont typeface="Wingdings" pitchFamily="2" charset="2"/>
        <a:buChar char="§"/>
        <a:defRPr sz="1600">
          <a:solidFill>
            <a:srgbClr val="1B559E"/>
          </a:solidFill>
          <a:latin typeface="Corbel" panose="020B0503020204020204" pitchFamily="34" charset="0"/>
        </a:defRPr>
      </a:lvl2pPr>
      <a:lvl3pPr marL="622300" indent="-228600" algn="l" rtl="0" eaLnBrk="1" fontAlgn="base" hangingPunct="1">
        <a:spcBef>
          <a:spcPct val="20000"/>
        </a:spcBef>
        <a:spcAft>
          <a:spcPct val="0"/>
        </a:spcAft>
        <a:buClr>
          <a:schemeClr val="accent6">
            <a:lumMod val="50000"/>
          </a:schemeClr>
        </a:buClr>
        <a:buFont typeface="Verdana" pitchFamily="34" charset="0"/>
        <a:buChar char="–"/>
        <a:defRPr sz="1600">
          <a:solidFill>
            <a:srgbClr val="1B559E"/>
          </a:solidFill>
          <a:latin typeface="Corbel" panose="020B0503020204020204" pitchFamily="34" charset="0"/>
        </a:defRPr>
      </a:lvl3pPr>
      <a:lvl4pPr marL="901700" indent="-228600" algn="l" rtl="0" eaLnBrk="1" fontAlgn="base" hangingPunct="1">
        <a:spcBef>
          <a:spcPct val="20000"/>
        </a:spcBef>
        <a:spcAft>
          <a:spcPct val="0"/>
        </a:spcAft>
        <a:buClr>
          <a:schemeClr val="accent6">
            <a:lumMod val="50000"/>
          </a:schemeClr>
        </a:buClr>
        <a:buFont typeface="Wingdings" pitchFamily="2" charset="2"/>
        <a:buChar char=""/>
        <a:defRPr sz="1600">
          <a:solidFill>
            <a:srgbClr val="1B559E"/>
          </a:solidFill>
          <a:latin typeface="Corbel" panose="020B0503020204020204" pitchFamily="34" charset="0"/>
        </a:defRPr>
      </a:lvl4pPr>
      <a:lvl5pPr marL="1168400" indent="-228600" algn="l" rtl="0" eaLnBrk="1" fontAlgn="base" hangingPunct="1">
        <a:spcBef>
          <a:spcPct val="20000"/>
        </a:spcBef>
        <a:spcAft>
          <a:spcPct val="0"/>
        </a:spcAft>
        <a:buClr>
          <a:schemeClr val="accent6">
            <a:lumMod val="50000"/>
          </a:schemeClr>
        </a:buClr>
        <a:buFont typeface="Arial" pitchFamily="34" charset="0"/>
        <a:buChar char="•"/>
        <a:defRPr sz="1600">
          <a:solidFill>
            <a:srgbClr val="1B559E"/>
          </a:solidFill>
          <a:latin typeface="Corbel" panose="020B0503020204020204" pitchFamily="34" charset="0"/>
        </a:defRPr>
      </a:lvl5pPr>
      <a:lvl6pPr marL="25146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6pPr>
      <a:lvl7pPr marL="29718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7pPr>
      <a:lvl8pPr marL="34290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8pPr>
      <a:lvl9pPr marL="38862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404815"/>
            <a:ext cx="109728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GB"/>
              <a:t>Click to edit Master title style</a:t>
            </a:r>
            <a:endParaRPr lang="en-US"/>
          </a:p>
        </p:txBody>
      </p:sp>
      <p:sp>
        <p:nvSpPr>
          <p:cNvPr id="1027" name="Rectangle 3"/>
          <p:cNvSpPr>
            <a:spLocks noGrp="1" noChangeArrowheads="1"/>
          </p:cNvSpPr>
          <p:nvPr>
            <p:ph type="body" idx="1"/>
          </p:nvPr>
        </p:nvSpPr>
        <p:spPr bwMode="auto">
          <a:xfrm>
            <a:off x="609600" y="1484313"/>
            <a:ext cx="10972800" cy="4641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104" name="Rectangle 8"/>
          <p:cNvSpPr>
            <a:spLocks noChangeArrowheads="1"/>
          </p:cNvSpPr>
          <p:nvPr/>
        </p:nvSpPr>
        <p:spPr bwMode="auto">
          <a:xfrm>
            <a:off x="5497129" y="6413286"/>
            <a:ext cx="1786577" cy="216000"/>
          </a:xfrm>
          <a:prstGeom prst="rect">
            <a:avLst/>
          </a:prstGeom>
          <a:noFill/>
          <a:ln w="9525">
            <a:noFill/>
            <a:miter lim="800000"/>
            <a:headEnd/>
            <a:tailEnd/>
          </a:ln>
          <a:effectLst/>
        </p:spPr>
        <p:txBody>
          <a:bodyPr/>
          <a:lstStyle/>
          <a:p>
            <a:pPr algn="l">
              <a:defRPr/>
            </a:pPr>
            <a:r>
              <a:rPr lang="en-US" sz="1000">
                <a:solidFill>
                  <a:schemeClr val="tx1">
                    <a:lumMod val="50000"/>
                    <a:lumOff val="50000"/>
                  </a:schemeClr>
                </a:solidFill>
                <a:latin typeface="Lucida Sans" pitchFamily="34" charset="0"/>
                <a:cs typeface="+mn-cs"/>
              </a:rPr>
              <a:t>Page |  </a:t>
            </a:r>
            <a:fld id="{3CC416AE-15D5-4CD7-890C-F33AE64E1901}" type="slidenum">
              <a:rPr lang="en-US" sz="1000">
                <a:solidFill>
                  <a:schemeClr val="tx1">
                    <a:lumMod val="50000"/>
                    <a:lumOff val="50000"/>
                  </a:schemeClr>
                </a:solidFill>
                <a:latin typeface="Lucida Sans" pitchFamily="34" charset="0"/>
                <a:cs typeface="+mn-cs"/>
              </a:rPr>
              <a:pPr algn="l">
                <a:defRPr/>
              </a:pPr>
              <a:t>‹#›</a:t>
            </a:fld>
            <a:endParaRPr lang="en-US" sz="1000">
              <a:solidFill>
                <a:schemeClr val="tx1">
                  <a:lumMod val="50000"/>
                  <a:lumOff val="50000"/>
                </a:schemeClr>
              </a:solidFill>
              <a:latin typeface="Lucida Sans" pitchFamily="34" charset="0"/>
              <a:cs typeface="+mn-cs"/>
            </a:endParaRPr>
          </a:p>
        </p:txBody>
      </p:sp>
      <p:sp>
        <p:nvSpPr>
          <p:cNvPr id="4105" name="Line 9"/>
          <p:cNvSpPr>
            <a:spLocks noChangeShapeType="1"/>
          </p:cNvSpPr>
          <p:nvPr/>
        </p:nvSpPr>
        <p:spPr bwMode="auto">
          <a:xfrm>
            <a:off x="624417" y="836613"/>
            <a:ext cx="11233150" cy="0"/>
          </a:xfrm>
          <a:prstGeom prst="line">
            <a:avLst/>
          </a:prstGeom>
          <a:noFill/>
          <a:ln w="9525">
            <a:solidFill>
              <a:schemeClr val="tx1">
                <a:lumMod val="50000"/>
                <a:lumOff val="50000"/>
              </a:schemeClr>
            </a:solidFill>
            <a:round/>
            <a:headEnd/>
            <a:tailEnd/>
          </a:ln>
          <a:effectLst/>
        </p:spPr>
        <p:txBody>
          <a:bodyPr/>
          <a:lstStyle/>
          <a:p>
            <a:pPr>
              <a:spcBef>
                <a:spcPct val="50000"/>
              </a:spcBef>
              <a:defRPr/>
            </a:pPr>
            <a:endParaRPr lang="en-GB" sz="2400">
              <a:latin typeface="Lucida Sans" pitchFamily="34" charset="0"/>
              <a:cs typeface="+mn-cs"/>
            </a:endParaRPr>
          </a:p>
        </p:txBody>
      </p:sp>
      <p:sp>
        <p:nvSpPr>
          <p:cNvPr id="7" name="Rectangle 6"/>
          <p:cNvSpPr>
            <a:spLocks noChangeArrowheads="1"/>
          </p:cNvSpPr>
          <p:nvPr/>
        </p:nvSpPr>
        <p:spPr bwMode="auto">
          <a:xfrm>
            <a:off x="401924" y="6400125"/>
            <a:ext cx="1532393" cy="216000"/>
          </a:xfrm>
          <a:prstGeom prst="rect">
            <a:avLst/>
          </a:prstGeom>
          <a:noFill/>
          <a:ln w="9525">
            <a:noFill/>
            <a:miter lim="800000"/>
            <a:headEnd/>
            <a:tailEnd/>
          </a:ln>
          <a:effectLst/>
        </p:spPr>
        <p:txBody>
          <a:bodyPr/>
          <a:lstStyle/>
          <a:p>
            <a:pPr algn="r">
              <a:spcAft>
                <a:spcPts val="300"/>
              </a:spcAft>
              <a:defRPr/>
            </a:pPr>
            <a:r>
              <a:rPr lang="en-US" sz="1000" b="1">
                <a:solidFill>
                  <a:srgbClr val="FFE2B7">
                    <a:lumMod val="50000"/>
                  </a:srgbClr>
                </a:solidFill>
                <a:latin typeface="Lucida Sans" pitchFamily="34" charset="0"/>
              </a:rPr>
              <a:t>CONFIDENTIAL</a:t>
            </a:r>
          </a:p>
        </p:txBody>
      </p:sp>
      <p:pic>
        <p:nvPicPr>
          <p:cNvPr id="4" name="Picture 3" descr="A close up of a sign&#10;&#10;Description generated with high confidence">
            <a:extLst>
              <a:ext uri="{FF2B5EF4-FFF2-40B4-BE49-F238E27FC236}">
                <a16:creationId xmlns:a16="http://schemas.microsoft.com/office/drawing/2014/main" id="{67B49A01-3617-45D9-B30A-1DD0D47DBA6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0508846" y="6348347"/>
            <a:ext cx="1073554" cy="280939"/>
          </a:xfrm>
          <a:prstGeom prst="rect">
            <a:avLst/>
          </a:prstGeom>
        </p:spPr>
      </p:pic>
    </p:spTree>
    <p:extLst>
      <p:ext uri="{BB962C8B-B14F-4D97-AF65-F5344CB8AC3E}">
        <p14:creationId xmlns:p14="http://schemas.microsoft.com/office/powerpoint/2010/main" val="29523575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Lst>
  <p:hf sldNum="0" hdr="0" dt="0"/>
  <p:txStyles>
    <p:titleStyle>
      <a:lvl1pPr algn="l" rtl="0" eaLnBrk="1" fontAlgn="base" hangingPunct="1">
        <a:spcBef>
          <a:spcPct val="0"/>
        </a:spcBef>
        <a:spcAft>
          <a:spcPct val="0"/>
        </a:spcAft>
        <a:defRPr sz="2400">
          <a:solidFill>
            <a:schemeClr val="tx1">
              <a:lumMod val="50000"/>
              <a:lumOff val="50000"/>
            </a:schemeClr>
          </a:solidFill>
          <a:latin typeface="Corbel" panose="020B0503020204020204" pitchFamily="34" charset="0"/>
          <a:ea typeface="+mj-ea"/>
          <a:cs typeface="+mj-cs"/>
        </a:defRPr>
      </a:lvl1pPr>
      <a:lvl2pPr algn="l" rtl="0" eaLnBrk="1" fontAlgn="base" hangingPunct="1">
        <a:spcBef>
          <a:spcPct val="0"/>
        </a:spcBef>
        <a:spcAft>
          <a:spcPct val="0"/>
        </a:spcAft>
        <a:defRPr sz="2000">
          <a:solidFill>
            <a:schemeClr val="bg2"/>
          </a:solidFill>
          <a:latin typeface="Agfa Rotis Sans Serif" pitchFamily="2" charset="0"/>
        </a:defRPr>
      </a:lvl2pPr>
      <a:lvl3pPr algn="l" rtl="0" eaLnBrk="1" fontAlgn="base" hangingPunct="1">
        <a:spcBef>
          <a:spcPct val="0"/>
        </a:spcBef>
        <a:spcAft>
          <a:spcPct val="0"/>
        </a:spcAft>
        <a:defRPr sz="2000">
          <a:solidFill>
            <a:schemeClr val="bg2"/>
          </a:solidFill>
          <a:latin typeface="Agfa Rotis Sans Serif" pitchFamily="2" charset="0"/>
        </a:defRPr>
      </a:lvl3pPr>
      <a:lvl4pPr algn="l" rtl="0" eaLnBrk="1" fontAlgn="base" hangingPunct="1">
        <a:spcBef>
          <a:spcPct val="0"/>
        </a:spcBef>
        <a:spcAft>
          <a:spcPct val="0"/>
        </a:spcAft>
        <a:defRPr sz="2000">
          <a:solidFill>
            <a:schemeClr val="bg2"/>
          </a:solidFill>
          <a:latin typeface="Agfa Rotis Sans Serif" pitchFamily="2" charset="0"/>
        </a:defRPr>
      </a:lvl4pPr>
      <a:lvl5pPr algn="l" rtl="0" eaLnBrk="1" fontAlgn="base" hangingPunct="1">
        <a:spcBef>
          <a:spcPct val="0"/>
        </a:spcBef>
        <a:spcAft>
          <a:spcPct val="0"/>
        </a:spcAft>
        <a:defRPr sz="2000">
          <a:solidFill>
            <a:schemeClr val="bg2"/>
          </a:solidFill>
          <a:latin typeface="Agfa Rotis Sans Serif" pitchFamily="2" charset="0"/>
        </a:defRPr>
      </a:lvl5pPr>
      <a:lvl6pPr marL="457200" algn="l" rtl="0" eaLnBrk="1" fontAlgn="base" hangingPunct="1">
        <a:spcBef>
          <a:spcPct val="0"/>
        </a:spcBef>
        <a:spcAft>
          <a:spcPct val="0"/>
        </a:spcAft>
        <a:defRPr sz="2000">
          <a:solidFill>
            <a:schemeClr val="bg2"/>
          </a:solidFill>
          <a:latin typeface="Verdana" pitchFamily="34" charset="0"/>
        </a:defRPr>
      </a:lvl6pPr>
      <a:lvl7pPr marL="914400" algn="l" rtl="0" eaLnBrk="1" fontAlgn="base" hangingPunct="1">
        <a:spcBef>
          <a:spcPct val="0"/>
        </a:spcBef>
        <a:spcAft>
          <a:spcPct val="0"/>
        </a:spcAft>
        <a:defRPr sz="2000">
          <a:solidFill>
            <a:schemeClr val="bg2"/>
          </a:solidFill>
          <a:latin typeface="Verdana" pitchFamily="34" charset="0"/>
        </a:defRPr>
      </a:lvl7pPr>
      <a:lvl8pPr marL="1371600" algn="l" rtl="0" eaLnBrk="1" fontAlgn="base" hangingPunct="1">
        <a:spcBef>
          <a:spcPct val="0"/>
        </a:spcBef>
        <a:spcAft>
          <a:spcPct val="0"/>
        </a:spcAft>
        <a:defRPr sz="2000">
          <a:solidFill>
            <a:schemeClr val="bg2"/>
          </a:solidFill>
          <a:latin typeface="Verdana" pitchFamily="34" charset="0"/>
        </a:defRPr>
      </a:lvl8pPr>
      <a:lvl9pPr marL="1828800" algn="l" rtl="0" eaLnBrk="1" fontAlgn="base" hangingPunct="1">
        <a:spcBef>
          <a:spcPct val="0"/>
        </a:spcBef>
        <a:spcAft>
          <a:spcPct val="0"/>
        </a:spcAft>
        <a:defRPr sz="2000">
          <a:solidFill>
            <a:schemeClr val="bg2"/>
          </a:solidFill>
          <a:latin typeface="Verdana" pitchFamily="34" charset="0"/>
        </a:defRPr>
      </a:lvl9pPr>
    </p:titleStyle>
    <p:bodyStyle>
      <a:lvl1pPr marL="0" indent="0" algn="l" rtl="0" eaLnBrk="1" fontAlgn="base" hangingPunct="1">
        <a:spcBef>
          <a:spcPct val="20000"/>
        </a:spcBef>
        <a:spcAft>
          <a:spcPct val="0"/>
        </a:spcAft>
        <a:defRPr sz="1600">
          <a:solidFill>
            <a:srgbClr val="1B559E"/>
          </a:solidFill>
          <a:latin typeface="Corbel" panose="020B0503020204020204" pitchFamily="34" charset="0"/>
          <a:ea typeface="+mn-ea"/>
          <a:cs typeface="+mn-cs"/>
        </a:defRPr>
      </a:lvl1pPr>
      <a:lvl2pPr marL="355600" indent="-355600" algn="l" rtl="0" eaLnBrk="1" fontAlgn="base" hangingPunct="1">
        <a:spcBef>
          <a:spcPct val="20000"/>
        </a:spcBef>
        <a:spcAft>
          <a:spcPct val="0"/>
        </a:spcAft>
        <a:buClr>
          <a:schemeClr val="accent6">
            <a:lumMod val="50000"/>
          </a:schemeClr>
        </a:buClr>
        <a:buFont typeface="Wingdings" pitchFamily="2" charset="2"/>
        <a:buChar char="§"/>
        <a:defRPr sz="1600">
          <a:solidFill>
            <a:srgbClr val="1B559E"/>
          </a:solidFill>
          <a:latin typeface="Corbel" panose="020B0503020204020204" pitchFamily="34" charset="0"/>
        </a:defRPr>
      </a:lvl2pPr>
      <a:lvl3pPr marL="622300" indent="-228600" algn="l" rtl="0" eaLnBrk="1" fontAlgn="base" hangingPunct="1">
        <a:spcBef>
          <a:spcPct val="20000"/>
        </a:spcBef>
        <a:spcAft>
          <a:spcPct val="0"/>
        </a:spcAft>
        <a:buClr>
          <a:schemeClr val="accent6">
            <a:lumMod val="50000"/>
          </a:schemeClr>
        </a:buClr>
        <a:buFont typeface="Verdana" pitchFamily="34" charset="0"/>
        <a:buChar char="–"/>
        <a:defRPr sz="1600">
          <a:solidFill>
            <a:srgbClr val="1B559E"/>
          </a:solidFill>
          <a:latin typeface="Corbel" panose="020B0503020204020204" pitchFamily="34" charset="0"/>
        </a:defRPr>
      </a:lvl3pPr>
      <a:lvl4pPr marL="901700" indent="-228600" algn="l" rtl="0" eaLnBrk="1" fontAlgn="base" hangingPunct="1">
        <a:spcBef>
          <a:spcPct val="20000"/>
        </a:spcBef>
        <a:spcAft>
          <a:spcPct val="0"/>
        </a:spcAft>
        <a:buClr>
          <a:schemeClr val="accent6">
            <a:lumMod val="50000"/>
          </a:schemeClr>
        </a:buClr>
        <a:buFont typeface="Wingdings" pitchFamily="2" charset="2"/>
        <a:buChar char=""/>
        <a:defRPr sz="1600">
          <a:solidFill>
            <a:srgbClr val="1B559E"/>
          </a:solidFill>
          <a:latin typeface="Corbel" panose="020B0503020204020204" pitchFamily="34" charset="0"/>
        </a:defRPr>
      </a:lvl4pPr>
      <a:lvl5pPr marL="1168400" indent="-228600" algn="l" rtl="0" eaLnBrk="1" fontAlgn="base" hangingPunct="1">
        <a:spcBef>
          <a:spcPct val="20000"/>
        </a:spcBef>
        <a:spcAft>
          <a:spcPct val="0"/>
        </a:spcAft>
        <a:buClr>
          <a:schemeClr val="accent6">
            <a:lumMod val="50000"/>
          </a:schemeClr>
        </a:buClr>
        <a:buFont typeface="Arial" pitchFamily="34" charset="0"/>
        <a:buChar char="•"/>
        <a:defRPr sz="1600">
          <a:solidFill>
            <a:srgbClr val="1B559E"/>
          </a:solidFill>
          <a:latin typeface="Corbel" panose="020B0503020204020204" pitchFamily="34" charset="0"/>
        </a:defRPr>
      </a:lvl5pPr>
      <a:lvl6pPr marL="25146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6pPr>
      <a:lvl7pPr marL="29718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7pPr>
      <a:lvl8pPr marL="34290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8pPr>
      <a:lvl9pPr marL="38862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A079D7-3366-9441-BD09-AA57BEED72EC}"/>
              </a:ext>
            </a:extLst>
          </p:cNvPr>
          <p:cNvSpPr/>
          <p:nvPr/>
        </p:nvSpPr>
        <p:spPr>
          <a:xfrm>
            <a:off x="537328" y="421889"/>
            <a:ext cx="7340905" cy="3626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6">
                    <a:lumMod val="50000"/>
                  </a:schemeClr>
                </a:solidFill>
                <a:latin typeface="Arial" panose="020B0604020202020204" pitchFamily="34" charset="0"/>
                <a:cs typeface="Arial" panose="020B0604020202020204" pitchFamily="34" charset="0"/>
              </a:rPr>
              <a:t>Designing GMP processes to generate ATMPs consistently</a:t>
            </a:r>
          </a:p>
          <a:p>
            <a:pPr algn="ctr"/>
            <a:r>
              <a:rPr lang="en-US" sz="3200" b="1" dirty="0">
                <a:solidFill>
                  <a:schemeClr val="accent6">
                    <a:lumMod val="50000"/>
                  </a:schemeClr>
                </a:solidFill>
              </a:rPr>
              <a:t> </a:t>
            </a:r>
          </a:p>
          <a:p>
            <a:pPr algn="ctr"/>
            <a:r>
              <a:rPr lang="en-US" b="1" dirty="0">
                <a:solidFill>
                  <a:schemeClr val="accent1"/>
                </a:solidFill>
              </a:rPr>
              <a:t>-</a:t>
            </a:r>
            <a:r>
              <a:rPr lang="en-US" b="1" dirty="0">
                <a:solidFill>
                  <a:schemeClr val="accent1"/>
                </a:solidFill>
                <a:latin typeface="Arial" panose="020B0604020202020204" pitchFamily="34" charset="0"/>
                <a:cs typeface="Arial" panose="020B0604020202020204" pitchFamily="34" charset="0"/>
              </a:rPr>
              <a:t>Arindam Mitra, </a:t>
            </a:r>
          </a:p>
          <a:p>
            <a:pPr algn="ctr"/>
            <a:r>
              <a:rPr lang="en-US" b="1" dirty="0">
                <a:solidFill>
                  <a:schemeClr val="accent1"/>
                </a:solidFill>
                <a:latin typeface="Arial" panose="020B0604020202020204" pitchFamily="34" charset="0"/>
                <a:cs typeface="Arial" panose="020B0604020202020204" pitchFamily="34" charset="0"/>
              </a:rPr>
              <a:t>Assoc Director, Manufacturing</a:t>
            </a:r>
          </a:p>
        </p:txBody>
      </p:sp>
      <p:sp>
        <p:nvSpPr>
          <p:cNvPr id="12" name="Footer Placeholder 4">
            <a:extLst>
              <a:ext uri="{FF2B5EF4-FFF2-40B4-BE49-F238E27FC236}">
                <a16:creationId xmlns:a16="http://schemas.microsoft.com/office/drawing/2014/main" id="{B2DDFC9D-C4ED-BD48-89E6-B966492F4DFF}"/>
              </a:ext>
            </a:extLst>
          </p:cNvPr>
          <p:cNvSpPr txBox="1">
            <a:spLocks/>
          </p:cNvSpPr>
          <p:nvPr/>
        </p:nvSpPr>
        <p:spPr>
          <a:xfrm>
            <a:off x="537327" y="6471502"/>
            <a:ext cx="4114800" cy="138499"/>
          </a:xfrm>
          <a:prstGeom prst="rect">
            <a:avLst/>
          </a:prstGeom>
        </p:spPr>
        <p:txBody>
          <a:bodyPr lIns="0" tIns="0" rIns="0" bIns="0" anchor="b" anchorCtr="0">
            <a:spAutoFit/>
          </a:bodyPr>
          <a:lstStyle>
            <a:defPPr>
              <a:defRPr lang="en-US"/>
            </a:defPPr>
            <a:lvl1pPr marL="0" algn="l" defTabSz="914400" rtl="0" eaLnBrk="1" latinLnBrk="0" hangingPunct="1">
              <a:defRPr sz="900" b="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t>CONFIDENTIAL. </a:t>
            </a:r>
            <a:r>
              <a:rPr lang="en-GB" dirty="0"/>
              <a:t>Copyright © Leucid Bio Ltd 2022</a:t>
            </a:r>
            <a:endParaRPr lang="en-US" dirty="0"/>
          </a:p>
        </p:txBody>
      </p:sp>
      <p:sp>
        <p:nvSpPr>
          <p:cNvPr id="20" name="TextBox 19">
            <a:extLst>
              <a:ext uri="{FF2B5EF4-FFF2-40B4-BE49-F238E27FC236}">
                <a16:creationId xmlns:a16="http://schemas.microsoft.com/office/drawing/2014/main" id="{20A08394-826A-414A-B7D4-316563871509}"/>
              </a:ext>
            </a:extLst>
          </p:cNvPr>
          <p:cNvSpPr txBox="1"/>
          <p:nvPr/>
        </p:nvSpPr>
        <p:spPr>
          <a:xfrm>
            <a:off x="460728" y="5890326"/>
            <a:ext cx="6249970" cy="461665"/>
          </a:xfrm>
          <a:prstGeom prst="rect">
            <a:avLst/>
          </a:prstGeom>
          <a:noFill/>
        </p:spPr>
        <p:txBody>
          <a:bodyPr wrap="square" rtlCol="0">
            <a:spAutoFit/>
          </a:bodyPr>
          <a:lstStyle/>
          <a:p>
            <a:r>
              <a:rPr lang="en-GB" sz="2400" b="1" dirty="0">
                <a:solidFill>
                  <a:schemeClr val="bg1"/>
                </a:solidFill>
                <a:latin typeface="Arial" panose="020B0604020202020204" pitchFamily="34" charset="0"/>
                <a:cs typeface="Arial" panose="020B0604020202020204" pitchFamily="34" charset="0"/>
              </a:rPr>
              <a:t>leucid.com</a:t>
            </a:r>
            <a:endParaRPr lang="en-GB" sz="2400" dirty="0">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D0B6BB38-99D0-A84E-A3D4-028B20CF8CC7}"/>
              </a:ext>
            </a:extLst>
          </p:cNvPr>
          <p:cNvSpPr/>
          <p:nvPr/>
        </p:nvSpPr>
        <p:spPr>
          <a:xfrm>
            <a:off x="0" y="214316"/>
            <a:ext cx="4068000" cy="184611"/>
          </a:xfrm>
          <a:prstGeom prst="rect">
            <a:avLst/>
          </a:prstGeom>
          <a:solidFill>
            <a:srgbClr val="EC6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6408"/>
              </a:solidFill>
            </a:endParaRPr>
          </a:p>
        </p:txBody>
      </p:sp>
      <p:pic>
        <p:nvPicPr>
          <p:cNvPr id="23" name="Picture 22">
            <a:extLst>
              <a:ext uri="{FF2B5EF4-FFF2-40B4-BE49-F238E27FC236}">
                <a16:creationId xmlns:a16="http://schemas.microsoft.com/office/drawing/2014/main" id="{AEFDD938-5D2F-AD45-953A-1D14EEA0BEFC}"/>
              </a:ext>
            </a:extLst>
          </p:cNvPr>
          <p:cNvPicPr>
            <a:picLocks noChangeAspect="1"/>
          </p:cNvPicPr>
          <p:nvPr/>
        </p:nvPicPr>
        <p:blipFill>
          <a:blip r:embed="rId2"/>
          <a:stretch>
            <a:fillRect/>
          </a:stretch>
        </p:blipFill>
        <p:spPr>
          <a:xfrm>
            <a:off x="10573732" y="6150019"/>
            <a:ext cx="1639533" cy="716118"/>
          </a:xfrm>
          <a:prstGeom prst="rect">
            <a:avLst/>
          </a:prstGeom>
        </p:spPr>
      </p:pic>
    </p:spTree>
    <p:extLst>
      <p:ext uri="{BB962C8B-B14F-4D97-AF65-F5344CB8AC3E}">
        <p14:creationId xmlns:p14="http://schemas.microsoft.com/office/powerpoint/2010/main" val="250137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234658-9973-C948-830A-D75508046951}"/>
              </a:ext>
            </a:extLst>
          </p:cNvPr>
          <p:cNvSpPr/>
          <p:nvPr/>
        </p:nvSpPr>
        <p:spPr>
          <a:xfrm>
            <a:off x="0" y="0"/>
            <a:ext cx="4068000" cy="184611"/>
          </a:xfrm>
          <a:prstGeom prst="rect">
            <a:avLst/>
          </a:prstGeom>
          <a:solidFill>
            <a:srgbClr val="EC6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6408"/>
              </a:solidFill>
            </a:endParaRPr>
          </a:p>
        </p:txBody>
      </p:sp>
      <p:sp>
        <p:nvSpPr>
          <p:cNvPr id="8" name="Content Placeholder 2">
            <a:extLst>
              <a:ext uri="{FF2B5EF4-FFF2-40B4-BE49-F238E27FC236}">
                <a16:creationId xmlns:a16="http://schemas.microsoft.com/office/drawing/2014/main" id="{29738C2A-C615-8C23-927F-18AC73103D8E}"/>
              </a:ext>
            </a:extLst>
          </p:cNvPr>
          <p:cNvSpPr txBox="1">
            <a:spLocks/>
          </p:cNvSpPr>
          <p:nvPr/>
        </p:nvSpPr>
        <p:spPr>
          <a:xfrm>
            <a:off x="750794" y="1675380"/>
            <a:ext cx="10690411" cy="3941844"/>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r>
              <a:rPr lang="en-GB" dirty="0">
                <a:latin typeface="Arial" panose="020B0604020202020204" pitchFamily="34" charset="0"/>
                <a:cs typeface="Arial" panose="020B0604020202020204" pitchFamily="34" charset="0"/>
              </a:rPr>
              <a:t>Environmental monitoring </a:t>
            </a:r>
          </a:p>
          <a:p>
            <a:pPr marL="285750" indent="-285750" algn="l">
              <a:buFont typeface="Arial" panose="020B0604020202020204" pitchFamily="34" charset="0"/>
              <a:buChar char="•"/>
            </a:pPr>
            <a:r>
              <a:rPr lang="en-GB" dirty="0">
                <a:latin typeface="Arial" panose="020B0604020202020204" pitchFamily="34" charset="0"/>
                <a:cs typeface="Arial" panose="020B0604020202020204" pitchFamily="34" charset="0"/>
              </a:rPr>
              <a:t>Product Specification File for products </a:t>
            </a:r>
          </a:p>
          <a:p>
            <a:pPr marL="285750" indent="-285750" algn="l">
              <a:buFont typeface="Arial" panose="020B0604020202020204" pitchFamily="34" charset="0"/>
              <a:buChar char="•"/>
            </a:pPr>
            <a:r>
              <a:rPr lang="en-GB" dirty="0">
                <a:latin typeface="Arial" panose="020B0604020202020204" pitchFamily="34" charset="0"/>
                <a:cs typeface="Arial" panose="020B0604020202020204" pitchFamily="34" charset="0"/>
              </a:rPr>
              <a:t>Risk-based approach is incorporated (RBA)</a:t>
            </a:r>
          </a:p>
          <a:p>
            <a:pPr marL="285750" indent="-285750" algn="l">
              <a:buFont typeface="Arial" panose="020B0604020202020204" pitchFamily="34" charset="0"/>
              <a:buChar char="•"/>
            </a:pPr>
            <a:r>
              <a:rPr lang="en-GB" dirty="0">
                <a:latin typeface="Arial" panose="020B0604020202020204" pitchFamily="34" charset="0"/>
                <a:cs typeface="Arial" panose="020B0604020202020204" pitchFamily="34" charset="0"/>
              </a:rPr>
              <a:t>QP certification &amp; batch release is a requirement </a:t>
            </a:r>
          </a:p>
          <a:p>
            <a:pPr marL="285750" indent="-285750" algn="l">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22E15F78-B857-4EFA-0BAF-680F350C85DC}"/>
              </a:ext>
            </a:extLst>
          </p:cNvPr>
          <p:cNvSpPr>
            <a:spLocks noGrp="1"/>
          </p:cNvSpPr>
          <p:nvPr>
            <p:ph type="title"/>
          </p:nvPr>
        </p:nvSpPr>
        <p:spPr>
          <a:xfrm>
            <a:off x="609600" y="373285"/>
            <a:ext cx="10972800" cy="461665"/>
          </a:xfrm>
        </p:spPr>
        <p:txBody>
          <a:bodyPr>
            <a:normAutofit/>
          </a:bodyPr>
          <a:lstStyle/>
          <a:p>
            <a:r>
              <a:rPr lang="en-GB" b="1" dirty="0"/>
              <a:t>GMP Environment (Medicine Manufacture)</a:t>
            </a:r>
          </a:p>
        </p:txBody>
      </p:sp>
    </p:spTree>
    <p:extLst>
      <p:ext uri="{BB962C8B-B14F-4D97-AF65-F5344CB8AC3E}">
        <p14:creationId xmlns:p14="http://schemas.microsoft.com/office/powerpoint/2010/main" val="3982230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234658-9973-C948-830A-D75508046951}"/>
              </a:ext>
            </a:extLst>
          </p:cNvPr>
          <p:cNvSpPr/>
          <p:nvPr/>
        </p:nvSpPr>
        <p:spPr>
          <a:xfrm>
            <a:off x="0" y="0"/>
            <a:ext cx="4068000" cy="184611"/>
          </a:xfrm>
          <a:prstGeom prst="rect">
            <a:avLst/>
          </a:prstGeom>
          <a:solidFill>
            <a:srgbClr val="EC6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6408"/>
              </a:solidFill>
            </a:endParaRPr>
          </a:p>
        </p:txBody>
      </p:sp>
      <p:sp>
        <p:nvSpPr>
          <p:cNvPr id="3" name="Content Placeholder 2">
            <a:extLst>
              <a:ext uri="{FF2B5EF4-FFF2-40B4-BE49-F238E27FC236}">
                <a16:creationId xmlns:a16="http://schemas.microsoft.com/office/drawing/2014/main" id="{749A64C4-51B9-3CC0-3C84-827506DFFB3C}"/>
              </a:ext>
            </a:extLst>
          </p:cNvPr>
          <p:cNvSpPr>
            <a:spLocks noGrp="1"/>
          </p:cNvSpPr>
          <p:nvPr>
            <p:ph idx="1"/>
          </p:nvPr>
        </p:nvSpPr>
        <p:spPr>
          <a:xfrm>
            <a:off x="609600" y="1696011"/>
            <a:ext cx="8700228" cy="4122481"/>
          </a:xfrm>
        </p:spPr>
        <p:txBody>
          <a:bodyPr>
            <a:normAutofit/>
          </a:bodyPr>
          <a:lstStyle/>
          <a:p>
            <a:pPr marL="285750" indent="-285750" algn="just">
              <a:buFont typeface="Arial" panose="020B0604020202020204" pitchFamily="34" charset="0"/>
              <a:buChar char="•"/>
            </a:pPr>
            <a:r>
              <a:rPr lang="en-GB" sz="2000" b="1" dirty="0">
                <a:solidFill>
                  <a:schemeClr val="tx2">
                    <a:lumMod val="60000"/>
                    <a:lumOff val="40000"/>
                  </a:schemeClr>
                </a:solidFill>
                <a:latin typeface="Arial" panose="020B0604020202020204" pitchFamily="34" charset="0"/>
                <a:cs typeface="Arial" panose="020B0604020202020204" pitchFamily="34" charset="0"/>
              </a:rPr>
              <a:t>Finding appropriate raw materials </a:t>
            </a:r>
          </a:p>
          <a:p>
            <a:pPr marL="285750" indent="-285750" algn="just">
              <a:buFont typeface="Arial" panose="020B0604020202020204" pitchFamily="34" charset="0"/>
              <a:buChar char="•"/>
            </a:pPr>
            <a:r>
              <a:rPr lang="en-GB" sz="2000" b="1" dirty="0">
                <a:solidFill>
                  <a:schemeClr val="tx2">
                    <a:lumMod val="60000"/>
                    <a:lumOff val="40000"/>
                  </a:schemeClr>
                </a:solidFill>
                <a:latin typeface="Arial" panose="020B0604020202020204" pitchFamily="34" charset="0"/>
                <a:cs typeface="Arial" panose="020B0604020202020204" pitchFamily="34" charset="0"/>
              </a:rPr>
              <a:t>Closing a process (Lots of process development)</a:t>
            </a:r>
          </a:p>
          <a:p>
            <a:pPr marL="285750" indent="-285750" algn="just">
              <a:buFont typeface="Arial" panose="020B0604020202020204" pitchFamily="34" charset="0"/>
              <a:buChar char="•"/>
            </a:pPr>
            <a:r>
              <a:rPr lang="en-GB" sz="2000" b="1" dirty="0">
                <a:solidFill>
                  <a:schemeClr val="tx2">
                    <a:lumMod val="60000"/>
                    <a:lumOff val="40000"/>
                  </a:schemeClr>
                </a:solidFill>
                <a:latin typeface="Arial" panose="020B0604020202020204" pitchFamily="34" charset="0"/>
                <a:cs typeface="Arial" panose="020B0604020202020204" pitchFamily="34" charset="0"/>
              </a:rPr>
              <a:t>Restrictions of working in a GMP environment </a:t>
            </a:r>
          </a:p>
          <a:p>
            <a:pPr marL="285750" indent="-285750" algn="just">
              <a:buFont typeface="Arial" panose="020B0604020202020204" pitchFamily="34" charset="0"/>
              <a:buChar char="•"/>
            </a:pPr>
            <a:r>
              <a:rPr lang="en-GB" sz="2000" b="1" dirty="0">
                <a:solidFill>
                  <a:schemeClr val="tx2">
                    <a:lumMod val="60000"/>
                    <a:lumOff val="40000"/>
                  </a:schemeClr>
                </a:solidFill>
                <a:latin typeface="Arial" panose="020B0604020202020204" pitchFamily="34" charset="0"/>
                <a:cs typeface="Arial" panose="020B0604020202020204" pitchFamily="34" charset="0"/>
              </a:rPr>
              <a:t>Understanding the requirements of “Sterile Manufacture” and scale up (can be complex) </a:t>
            </a:r>
          </a:p>
          <a:p>
            <a:pPr marL="285750" indent="-285750" algn="just">
              <a:buFont typeface="Arial" panose="020B0604020202020204" pitchFamily="34" charset="0"/>
              <a:buChar char="•"/>
            </a:pPr>
            <a:r>
              <a:rPr lang="en-GB" sz="2000" b="1" dirty="0">
                <a:solidFill>
                  <a:schemeClr val="tx2">
                    <a:lumMod val="60000"/>
                    <a:lumOff val="40000"/>
                  </a:schemeClr>
                </a:solidFill>
                <a:latin typeface="Arial" panose="020B0604020202020204" pitchFamily="34" charset="0"/>
                <a:cs typeface="Arial" panose="020B0604020202020204" pitchFamily="34" charset="0"/>
              </a:rPr>
              <a:t>Change of mindset (</a:t>
            </a:r>
            <a:r>
              <a:rPr lang="en-GB" sz="2000" b="1" i="1" dirty="0">
                <a:solidFill>
                  <a:schemeClr val="tx2">
                    <a:lumMod val="60000"/>
                    <a:lumOff val="40000"/>
                  </a:schemeClr>
                </a:solidFill>
                <a:latin typeface="Arial" panose="020B0604020202020204" pitchFamily="34" charset="0"/>
                <a:cs typeface="Arial" panose="020B0604020202020204" pitchFamily="34" charset="0"/>
              </a:rPr>
              <a:t>GMP: great mounds of paperwork!</a:t>
            </a:r>
            <a:r>
              <a:rPr lang="en-GB" sz="2000" b="1" dirty="0">
                <a:solidFill>
                  <a:schemeClr val="tx2">
                    <a:lumMod val="60000"/>
                    <a:lumOff val="40000"/>
                  </a:schemeClr>
                </a:solidFill>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en-GB" sz="2000" b="1" dirty="0">
                <a:solidFill>
                  <a:schemeClr val="tx2">
                    <a:lumMod val="60000"/>
                    <a:lumOff val="40000"/>
                  </a:schemeClr>
                </a:solidFill>
                <a:latin typeface="Arial" panose="020B0604020202020204" pitchFamily="34" charset="0"/>
                <a:cs typeface="Arial" panose="020B0604020202020204" pitchFamily="34" charset="0"/>
              </a:rPr>
              <a:t>Stability testing of cellular products can be tricky</a:t>
            </a:r>
          </a:p>
          <a:p>
            <a:pPr marL="285750" indent="-285750" algn="just">
              <a:buFont typeface="Arial" panose="020B0604020202020204" pitchFamily="34" charset="0"/>
              <a:buChar char="•"/>
            </a:pPr>
            <a:r>
              <a:rPr lang="en-GB" sz="2000" b="1" dirty="0">
                <a:solidFill>
                  <a:schemeClr val="tx2">
                    <a:lumMod val="60000"/>
                    <a:lumOff val="40000"/>
                  </a:schemeClr>
                </a:solidFill>
                <a:latin typeface="Arial" panose="020B0604020202020204" pitchFamily="34" charset="0"/>
                <a:cs typeface="Arial" panose="020B0604020202020204" pitchFamily="34" charset="0"/>
              </a:rPr>
              <a:t>Assessing product quality </a:t>
            </a:r>
            <a:r>
              <a:rPr lang="en-GB" sz="2000" b="1" i="1" dirty="0">
                <a:solidFill>
                  <a:schemeClr val="tx2">
                    <a:lumMod val="60000"/>
                    <a:lumOff val="40000"/>
                  </a:schemeClr>
                </a:solidFill>
                <a:latin typeface="Arial" panose="020B0604020202020204" pitchFamily="34" charset="0"/>
                <a:cs typeface="Arial" panose="020B0604020202020204" pitchFamily="34" charset="0"/>
              </a:rPr>
              <a:t>e.g .Validated potency assays</a:t>
            </a:r>
          </a:p>
          <a:p>
            <a:pPr marL="285750" indent="-285750" algn="just">
              <a:buFont typeface="Arial" panose="020B0604020202020204" pitchFamily="34" charset="0"/>
              <a:buChar char="•"/>
            </a:pPr>
            <a:r>
              <a:rPr lang="en-GB" sz="2000" b="1" dirty="0">
                <a:solidFill>
                  <a:schemeClr val="tx2">
                    <a:lumMod val="60000"/>
                    <a:lumOff val="40000"/>
                  </a:schemeClr>
                </a:solidFill>
                <a:latin typeface="Arial" panose="020B0604020202020204" pitchFamily="34" charset="0"/>
                <a:cs typeface="Arial" panose="020B0604020202020204" pitchFamily="34" charset="0"/>
              </a:rPr>
              <a:t>Different equipment/facilities/operators</a:t>
            </a:r>
          </a:p>
        </p:txBody>
      </p:sp>
      <p:sp>
        <p:nvSpPr>
          <p:cNvPr id="4" name="Title 1">
            <a:extLst>
              <a:ext uri="{FF2B5EF4-FFF2-40B4-BE49-F238E27FC236}">
                <a16:creationId xmlns:a16="http://schemas.microsoft.com/office/drawing/2014/main" id="{E20574AF-96C2-8F0B-14E0-212FF209CE75}"/>
              </a:ext>
            </a:extLst>
          </p:cNvPr>
          <p:cNvSpPr>
            <a:spLocks noGrp="1"/>
          </p:cNvSpPr>
          <p:nvPr>
            <p:ph type="title"/>
          </p:nvPr>
        </p:nvSpPr>
        <p:spPr>
          <a:xfrm>
            <a:off x="609600" y="373285"/>
            <a:ext cx="10972800" cy="461665"/>
          </a:xfrm>
        </p:spPr>
        <p:txBody>
          <a:bodyPr>
            <a:normAutofit/>
          </a:bodyPr>
          <a:lstStyle/>
          <a:p>
            <a:r>
              <a:rPr lang="en-GB" b="1" dirty="0"/>
              <a:t>Challenges or Opportunities ?</a:t>
            </a:r>
          </a:p>
        </p:txBody>
      </p:sp>
      <p:pic>
        <p:nvPicPr>
          <p:cNvPr id="5" name="Picture 4">
            <a:extLst>
              <a:ext uri="{FF2B5EF4-FFF2-40B4-BE49-F238E27FC236}">
                <a16:creationId xmlns:a16="http://schemas.microsoft.com/office/drawing/2014/main" id="{3DC79E81-36C2-486D-D8CE-61893C50E246}"/>
              </a:ext>
            </a:extLst>
          </p:cNvPr>
          <p:cNvPicPr>
            <a:picLocks noChangeAspect="1"/>
          </p:cNvPicPr>
          <p:nvPr/>
        </p:nvPicPr>
        <p:blipFill rotWithShape="1">
          <a:blip r:embed="rId2"/>
          <a:srcRect l="3780" r="1205" b="-1"/>
          <a:stretch/>
        </p:blipFill>
        <p:spPr>
          <a:xfrm>
            <a:off x="8727142" y="3204850"/>
            <a:ext cx="3191534" cy="2815347"/>
          </a:xfrm>
          <a:prstGeom prst="rect">
            <a:avLst/>
          </a:prstGeom>
        </p:spPr>
      </p:pic>
    </p:spTree>
    <p:extLst>
      <p:ext uri="{BB962C8B-B14F-4D97-AF65-F5344CB8AC3E}">
        <p14:creationId xmlns:p14="http://schemas.microsoft.com/office/powerpoint/2010/main" val="1089300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234658-9973-C948-830A-D75508046951}"/>
              </a:ext>
            </a:extLst>
          </p:cNvPr>
          <p:cNvSpPr/>
          <p:nvPr/>
        </p:nvSpPr>
        <p:spPr>
          <a:xfrm>
            <a:off x="0" y="0"/>
            <a:ext cx="4068000" cy="184611"/>
          </a:xfrm>
          <a:prstGeom prst="rect">
            <a:avLst/>
          </a:prstGeom>
          <a:solidFill>
            <a:srgbClr val="EC6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6408"/>
              </a:solidFill>
            </a:endParaRPr>
          </a:p>
        </p:txBody>
      </p:sp>
      <p:graphicFrame>
        <p:nvGraphicFramePr>
          <p:cNvPr id="7" name="Content Placeholder 3">
            <a:extLst>
              <a:ext uri="{FF2B5EF4-FFF2-40B4-BE49-F238E27FC236}">
                <a16:creationId xmlns:a16="http://schemas.microsoft.com/office/drawing/2014/main" id="{B221C520-341C-67B0-1D1B-CBD671F12CA0}"/>
              </a:ext>
            </a:extLst>
          </p:cNvPr>
          <p:cNvGraphicFramePr>
            <a:graphicFrameLocks noGrp="1"/>
          </p:cNvGraphicFramePr>
          <p:nvPr>
            <p:ph idx="1"/>
            <p:extLst>
              <p:ext uri="{D42A27DB-BD31-4B8C-83A1-F6EECF244321}">
                <p14:modId xmlns:p14="http://schemas.microsoft.com/office/powerpoint/2010/main" val="1371934732"/>
              </p:ext>
            </p:extLst>
          </p:nvPr>
        </p:nvGraphicFramePr>
        <p:xfrm>
          <a:off x="-2726656" y="832822"/>
          <a:ext cx="14802114" cy="5792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9AC1D641-83BA-1081-8E34-F19399E137E2}"/>
              </a:ext>
            </a:extLst>
          </p:cNvPr>
          <p:cNvSpPr>
            <a:spLocks noGrp="1"/>
          </p:cNvSpPr>
          <p:nvPr>
            <p:ph type="title"/>
          </p:nvPr>
        </p:nvSpPr>
        <p:spPr>
          <a:xfrm>
            <a:off x="609600" y="285970"/>
            <a:ext cx="10972800" cy="461665"/>
          </a:xfrm>
        </p:spPr>
        <p:txBody>
          <a:bodyPr>
            <a:normAutofit/>
          </a:bodyPr>
          <a:lstStyle/>
          <a:p>
            <a:r>
              <a:rPr lang="en-GB" b="1" dirty="0"/>
              <a:t>Technology Transfer Essentials</a:t>
            </a:r>
          </a:p>
        </p:txBody>
      </p:sp>
      <p:sp>
        <p:nvSpPr>
          <p:cNvPr id="9" name="TextBox 8">
            <a:extLst>
              <a:ext uri="{FF2B5EF4-FFF2-40B4-BE49-F238E27FC236}">
                <a16:creationId xmlns:a16="http://schemas.microsoft.com/office/drawing/2014/main" id="{9FF3E54E-CD60-86C4-B1DA-F9C34EBCF482}"/>
              </a:ext>
            </a:extLst>
          </p:cNvPr>
          <p:cNvSpPr txBox="1"/>
          <p:nvPr/>
        </p:nvSpPr>
        <p:spPr>
          <a:xfrm>
            <a:off x="4968137" y="1134236"/>
            <a:ext cx="1598515" cy="261610"/>
          </a:xfrm>
          <a:prstGeom prst="rect">
            <a:avLst/>
          </a:prstGeom>
          <a:noFill/>
        </p:spPr>
        <p:txBody>
          <a:bodyPr wrap="none" rtlCol="0">
            <a:spAutoFit/>
          </a:bodyPr>
          <a:lstStyle/>
          <a:p>
            <a:r>
              <a:rPr lang="en-GB" sz="1100" b="1" dirty="0">
                <a:latin typeface="Arial" panose="020B0604020202020204" pitchFamily="34" charset="0"/>
                <a:cs typeface="Arial" panose="020B0604020202020204" pitchFamily="34" charset="0"/>
              </a:rPr>
              <a:t>©FDA- Tech Transfer</a:t>
            </a:r>
          </a:p>
        </p:txBody>
      </p:sp>
    </p:spTree>
    <p:extLst>
      <p:ext uri="{BB962C8B-B14F-4D97-AF65-F5344CB8AC3E}">
        <p14:creationId xmlns:p14="http://schemas.microsoft.com/office/powerpoint/2010/main" val="762933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234658-9973-C948-830A-D75508046951}"/>
              </a:ext>
            </a:extLst>
          </p:cNvPr>
          <p:cNvSpPr/>
          <p:nvPr/>
        </p:nvSpPr>
        <p:spPr>
          <a:xfrm>
            <a:off x="0" y="0"/>
            <a:ext cx="4068000" cy="184611"/>
          </a:xfrm>
          <a:prstGeom prst="rect">
            <a:avLst/>
          </a:prstGeom>
          <a:solidFill>
            <a:srgbClr val="EC6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6408"/>
              </a:solidFill>
            </a:endParaRPr>
          </a:p>
        </p:txBody>
      </p:sp>
      <p:sp>
        <p:nvSpPr>
          <p:cNvPr id="2" name="Rectangle 1">
            <a:extLst>
              <a:ext uri="{FF2B5EF4-FFF2-40B4-BE49-F238E27FC236}">
                <a16:creationId xmlns:a16="http://schemas.microsoft.com/office/drawing/2014/main" id="{98530AC3-B992-D0E9-D7F7-4A552DBE7837}"/>
              </a:ext>
            </a:extLst>
          </p:cNvPr>
          <p:cNvSpPr/>
          <p:nvPr/>
        </p:nvSpPr>
        <p:spPr>
          <a:xfrm>
            <a:off x="4385153" y="2163924"/>
            <a:ext cx="5855929" cy="1569660"/>
          </a:xfrm>
          <a:prstGeom prst="rect">
            <a:avLst/>
          </a:prstGeom>
        </p:spPr>
        <p:txBody>
          <a:bodyPr wrap="square">
            <a:spAutoFit/>
          </a:bodyPr>
          <a:lstStyle/>
          <a:p>
            <a:r>
              <a:rPr lang="en-GB" dirty="0">
                <a:solidFill>
                  <a:schemeClr val="accent3"/>
                </a:solidFill>
                <a:latin typeface="Arial" panose="020B0604020202020204" pitchFamily="34" charset="0"/>
                <a:cs typeface="Arial" panose="020B0604020202020204" pitchFamily="34" charset="0"/>
              </a:rPr>
              <a:t>Monitor</a:t>
            </a:r>
          </a:p>
          <a:p>
            <a:pPr marL="342900" indent="-342900">
              <a:buFont typeface="Arial" panose="020B0604020202020204" pitchFamily="34" charset="0"/>
              <a:buChar char="•"/>
            </a:pPr>
            <a:r>
              <a:rPr lang="en-GB" dirty="0">
                <a:solidFill>
                  <a:schemeClr val="accent3"/>
                </a:solidFill>
                <a:latin typeface="Arial" panose="020B0604020202020204" pitchFamily="34" charset="0"/>
                <a:cs typeface="Arial" panose="020B0604020202020204" pitchFamily="34" charset="0"/>
              </a:rPr>
              <a:t>Critical design attributes</a:t>
            </a:r>
          </a:p>
          <a:p>
            <a:pPr marL="342900" indent="-342900">
              <a:buFont typeface="Arial" panose="020B0604020202020204" pitchFamily="34" charset="0"/>
              <a:buChar char="•"/>
            </a:pPr>
            <a:r>
              <a:rPr lang="en-GB" dirty="0">
                <a:solidFill>
                  <a:schemeClr val="accent3"/>
                </a:solidFill>
                <a:latin typeface="Arial" panose="020B0604020202020204" pitchFamily="34" charset="0"/>
                <a:cs typeface="Arial" panose="020B0604020202020204" pitchFamily="34" charset="0"/>
              </a:rPr>
              <a:t>Critical process parameters (CPP)</a:t>
            </a:r>
          </a:p>
          <a:p>
            <a:pPr marL="342900" indent="-342900">
              <a:buFont typeface="Arial" panose="020B0604020202020204" pitchFamily="34" charset="0"/>
              <a:buChar char="•"/>
            </a:pPr>
            <a:r>
              <a:rPr lang="en-GB" dirty="0">
                <a:solidFill>
                  <a:schemeClr val="accent3"/>
                </a:solidFill>
                <a:latin typeface="Arial" panose="020B0604020202020204" pitchFamily="34" charset="0"/>
                <a:cs typeface="Arial" panose="020B0604020202020204" pitchFamily="34" charset="0"/>
              </a:rPr>
              <a:t>Critical quality attributes (CQA)</a:t>
            </a:r>
          </a:p>
        </p:txBody>
      </p:sp>
      <p:grpSp>
        <p:nvGrpSpPr>
          <p:cNvPr id="16" name="Diagram group">
            <a:extLst>
              <a:ext uri="{FF2B5EF4-FFF2-40B4-BE49-F238E27FC236}">
                <a16:creationId xmlns:a16="http://schemas.microsoft.com/office/drawing/2014/main" id="{1910F15D-F1D4-280F-4FF0-220277563E3F}"/>
              </a:ext>
            </a:extLst>
          </p:cNvPr>
          <p:cNvGrpSpPr/>
          <p:nvPr/>
        </p:nvGrpSpPr>
        <p:grpSpPr>
          <a:xfrm>
            <a:off x="0" y="430307"/>
            <a:ext cx="3840489" cy="4227252"/>
            <a:chOff x="6004059" y="728002"/>
            <a:chExt cx="4866061" cy="4866061"/>
          </a:xfrm>
          <a:scene3d>
            <a:camera prst="isometricOffAxis2Left" zoom="95000"/>
            <a:lightRig rig="flat" dir="t"/>
          </a:scene3d>
        </p:grpSpPr>
        <p:grpSp>
          <p:nvGrpSpPr>
            <p:cNvPr id="17" name="Group 16">
              <a:extLst>
                <a:ext uri="{FF2B5EF4-FFF2-40B4-BE49-F238E27FC236}">
                  <a16:creationId xmlns:a16="http://schemas.microsoft.com/office/drawing/2014/main" id="{9B53ADCC-8573-0CA0-ED95-CA5F69890130}"/>
                </a:ext>
              </a:extLst>
            </p:cNvPr>
            <p:cNvGrpSpPr/>
            <p:nvPr/>
          </p:nvGrpSpPr>
          <p:grpSpPr>
            <a:xfrm>
              <a:off x="6004059" y="728002"/>
              <a:ext cx="4866061" cy="4866061"/>
              <a:chOff x="6004059" y="728002"/>
              <a:chExt cx="4866061" cy="4866061"/>
            </a:xfrm>
          </p:grpSpPr>
          <p:sp>
            <p:nvSpPr>
              <p:cNvPr id="18" name="Pie 17">
                <a:extLst>
                  <a:ext uri="{FF2B5EF4-FFF2-40B4-BE49-F238E27FC236}">
                    <a16:creationId xmlns:a16="http://schemas.microsoft.com/office/drawing/2014/main" id="{DCFD99B8-21B5-392B-9741-0611F7AB1697}"/>
                  </a:ext>
                </a:extLst>
              </p:cNvPr>
              <p:cNvSpPr/>
              <p:nvPr/>
            </p:nvSpPr>
            <p:spPr>
              <a:xfrm>
                <a:off x="6004059" y="728002"/>
                <a:ext cx="4866061" cy="4866061"/>
              </a:xfrm>
              <a:prstGeom prst="pie">
                <a:avLst>
                  <a:gd name="adj1" fmla="val 1800000"/>
                  <a:gd name="adj2" fmla="val 9000000"/>
                </a:avLst>
              </a:prstGeom>
              <a:sp3d extrusionH="381000" contourW="38100" prstMaterial="matte">
                <a:contourClr>
                  <a:schemeClr val="lt1"/>
                </a:contourClr>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9" name="Pie 4">
                <a:extLst>
                  <a:ext uri="{FF2B5EF4-FFF2-40B4-BE49-F238E27FC236}">
                    <a16:creationId xmlns:a16="http://schemas.microsoft.com/office/drawing/2014/main" id="{CA7D071A-2E5F-AF95-810C-ADE0F1FC239D}"/>
                  </a:ext>
                </a:extLst>
              </p:cNvPr>
              <p:cNvSpPr txBox="1"/>
              <p:nvPr/>
            </p:nvSpPr>
            <p:spPr>
              <a:xfrm>
                <a:off x="7336433" y="3798255"/>
                <a:ext cx="2201313" cy="15061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Process Monitoring </a:t>
                </a:r>
                <a:r>
                  <a:rPr lang="en-GB" sz="1800" kern="1200" dirty="0"/>
                  <a:t>		</a:t>
                </a:r>
              </a:p>
            </p:txBody>
          </p:sp>
        </p:grpSp>
      </p:grpSp>
      <p:sp>
        <p:nvSpPr>
          <p:cNvPr id="20" name="Title 1">
            <a:extLst>
              <a:ext uri="{FF2B5EF4-FFF2-40B4-BE49-F238E27FC236}">
                <a16:creationId xmlns:a16="http://schemas.microsoft.com/office/drawing/2014/main" id="{ED7AAA2E-608B-A578-36FD-E62932F4CC8B}"/>
              </a:ext>
            </a:extLst>
          </p:cNvPr>
          <p:cNvSpPr>
            <a:spLocks noGrp="1"/>
          </p:cNvSpPr>
          <p:nvPr>
            <p:ph type="title"/>
          </p:nvPr>
        </p:nvSpPr>
        <p:spPr>
          <a:xfrm>
            <a:off x="609600" y="285970"/>
            <a:ext cx="10972800" cy="461665"/>
          </a:xfrm>
        </p:spPr>
        <p:txBody>
          <a:bodyPr>
            <a:normAutofit/>
          </a:bodyPr>
          <a:lstStyle/>
          <a:p>
            <a:r>
              <a:rPr lang="en-GB" b="1" dirty="0"/>
              <a:t>Technology Transfer Essentials</a:t>
            </a:r>
          </a:p>
        </p:txBody>
      </p:sp>
    </p:spTree>
    <p:extLst>
      <p:ext uri="{BB962C8B-B14F-4D97-AF65-F5344CB8AC3E}">
        <p14:creationId xmlns:p14="http://schemas.microsoft.com/office/powerpoint/2010/main" val="133402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234658-9973-C948-830A-D75508046951}"/>
              </a:ext>
            </a:extLst>
          </p:cNvPr>
          <p:cNvSpPr/>
          <p:nvPr/>
        </p:nvSpPr>
        <p:spPr>
          <a:xfrm>
            <a:off x="0" y="0"/>
            <a:ext cx="4068000" cy="184611"/>
          </a:xfrm>
          <a:prstGeom prst="rect">
            <a:avLst/>
          </a:prstGeom>
          <a:solidFill>
            <a:srgbClr val="EC6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6408"/>
              </a:solidFill>
            </a:endParaRPr>
          </a:p>
        </p:txBody>
      </p:sp>
      <p:sp>
        <p:nvSpPr>
          <p:cNvPr id="11" name="Rectangle 10">
            <a:extLst>
              <a:ext uri="{FF2B5EF4-FFF2-40B4-BE49-F238E27FC236}">
                <a16:creationId xmlns:a16="http://schemas.microsoft.com/office/drawing/2014/main" id="{BC377388-FD9B-DCE3-5A42-6D299B5711EF}"/>
              </a:ext>
            </a:extLst>
          </p:cNvPr>
          <p:cNvSpPr/>
          <p:nvPr/>
        </p:nvSpPr>
        <p:spPr>
          <a:xfrm>
            <a:off x="699145" y="2784877"/>
            <a:ext cx="8899549" cy="1200329"/>
          </a:xfrm>
          <a:prstGeom prst="rect">
            <a:avLst/>
          </a:prstGeom>
        </p:spPr>
        <p:txBody>
          <a:bodyPr wrap="square">
            <a:spAutoFit/>
          </a:bodyPr>
          <a:lstStyle/>
          <a:p>
            <a:r>
              <a:rPr lang="en-GB" b="1" dirty="0">
                <a:solidFill>
                  <a:schemeClr val="accent4"/>
                </a:solidFill>
                <a:latin typeface="Arial" panose="020B0604020202020204" pitchFamily="34" charset="0"/>
                <a:cs typeface="Arial" panose="020B0604020202020204" pitchFamily="34" charset="0"/>
              </a:rPr>
              <a:t>Process Design </a:t>
            </a:r>
          </a:p>
          <a:p>
            <a:pPr marL="342900" indent="-342900">
              <a:buFont typeface="Arial" panose="020B0604020202020204" pitchFamily="34" charset="0"/>
              <a:buChar char="•"/>
            </a:pPr>
            <a:r>
              <a:rPr lang="en-GB" dirty="0">
                <a:solidFill>
                  <a:schemeClr val="accent4"/>
                </a:solidFill>
                <a:latin typeface="Arial" panose="020B0604020202020204" pitchFamily="34" charset="0"/>
                <a:cs typeface="Arial" panose="020B0604020202020204" pitchFamily="34" charset="0"/>
              </a:rPr>
              <a:t>Define the knowledge space </a:t>
            </a:r>
            <a:r>
              <a:rPr lang="en-GB" i="1" dirty="0">
                <a:solidFill>
                  <a:schemeClr val="accent4"/>
                </a:solidFill>
                <a:latin typeface="Arial" panose="020B0604020202020204" pitchFamily="34" charset="0"/>
                <a:cs typeface="Arial" panose="020B0604020202020204" pitchFamily="34" charset="0"/>
              </a:rPr>
              <a:t>e.g. development experience</a:t>
            </a:r>
          </a:p>
          <a:p>
            <a:pPr marL="342900" indent="-342900">
              <a:buFont typeface="Arial" panose="020B0604020202020204" pitchFamily="34" charset="0"/>
              <a:buChar char="•"/>
            </a:pPr>
            <a:r>
              <a:rPr lang="en-GB" dirty="0">
                <a:solidFill>
                  <a:schemeClr val="accent4"/>
                </a:solidFill>
                <a:latin typeface="Arial" panose="020B0604020202020204" pitchFamily="34" charset="0"/>
                <a:cs typeface="Arial" panose="020B0604020202020204" pitchFamily="34" charset="0"/>
              </a:rPr>
              <a:t>Comprehensive product design ensures more robust products</a:t>
            </a:r>
          </a:p>
        </p:txBody>
      </p:sp>
      <p:grpSp>
        <p:nvGrpSpPr>
          <p:cNvPr id="12" name="Diagram group">
            <a:extLst>
              <a:ext uri="{FF2B5EF4-FFF2-40B4-BE49-F238E27FC236}">
                <a16:creationId xmlns:a16="http://schemas.microsoft.com/office/drawing/2014/main" id="{3F0C6EED-BC18-133F-AA5E-BFCFCA703D92}"/>
              </a:ext>
            </a:extLst>
          </p:cNvPr>
          <p:cNvGrpSpPr/>
          <p:nvPr/>
        </p:nvGrpSpPr>
        <p:grpSpPr>
          <a:xfrm>
            <a:off x="9598694" y="3029373"/>
            <a:ext cx="4866061" cy="4866061"/>
            <a:chOff x="5905570" y="681385"/>
            <a:chExt cx="4866061" cy="4866061"/>
          </a:xfrm>
          <a:scene3d>
            <a:camera prst="isometricOffAxis2Left" zoom="95000"/>
            <a:lightRig rig="flat" dir="t"/>
          </a:scene3d>
        </p:grpSpPr>
        <p:grpSp>
          <p:nvGrpSpPr>
            <p:cNvPr id="13" name="Group 12">
              <a:extLst>
                <a:ext uri="{FF2B5EF4-FFF2-40B4-BE49-F238E27FC236}">
                  <a16:creationId xmlns:a16="http://schemas.microsoft.com/office/drawing/2014/main" id="{3C83F844-B3B5-92F0-27B4-3DB80C9A2555}"/>
                </a:ext>
              </a:extLst>
            </p:cNvPr>
            <p:cNvGrpSpPr/>
            <p:nvPr/>
          </p:nvGrpSpPr>
          <p:grpSpPr>
            <a:xfrm>
              <a:off x="5905570" y="681385"/>
              <a:ext cx="4866061" cy="4866061"/>
              <a:chOff x="5905570" y="681385"/>
              <a:chExt cx="4866061" cy="4866061"/>
            </a:xfrm>
          </p:grpSpPr>
          <p:sp>
            <p:nvSpPr>
              <p:cNvPr id="14" name="Pie 13">
                <a:extLst>
                  <a:ext uri="{FF2B5EF4-FFF2-40B4-BE49-F238E27FC236}">
                    <a16:creationId xmlns:a16="http://schemas.microsoft.com/office/drawing/2014/main" id="{3B6BA3D2-A91B-A042-0E1A-F8428A110B0F}"/>
                  </a:ext>
                </a:extLst>
              </p:cNvPr>
              <p:cNvSpPr/>
              <p:nvPr/>
            </p:nvSpPr>
            <p:spPr>
              <a:xfrm>
                <a:off x="5905570" y="681385"/>
                <a:ext cx="4866061" cy="4866061"/>
              </a:xfrm>
              <a:prstGeom prst="pie">
                <a:avLst>
                  <a:gd name="adj1" fmla="val 9000000"/>
                  <a:gd name="adj2" fmla="val 16200000"/>
                </a:avLst>
              </a:prstGeom>
              <a:sp3d extrusionH="381000" contourW="38100" prstMaterial="matte">
                <a:contourClr>
                  <a:schemeClr val="lt1"/>
                </a:contourClr>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5" name="Pie 4">
                <a:extLst>
                  <a:ext uri="{FF2B5EF4-FFF2-40B4-BE49-F238E27FC236}">
                    <a16:creationId xmlns:a16="http://schemas.microsoft.com/office/drawing/2014/main" id="{E55836E9-6897-DC07-CCF7-0E113D9CB875}"/>
                  </a:ext>
                </a:extLst>
              </p:cNvPr>
              <p:cNvSpPr txBox="1"/>
              <p:nvPr/>
            </p:nvSpPr>
            <p:spPr>
              <a:xfrm>
                <a:off x="6426934" y="1637218"/>
                <a:ext cx="1650985" cy="16220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Process Design </a:t>
                </a:r>
              </a:p>
            </p:txBody>
          </p:sp>
        </p:grpSp>
      </p:grpSp>
      <p:sp>
        <p:nvSpPr>
          <p:cNvPr id="20" name="Title 1">
            <a:extLst>
              <a:ext uri="{FF2B5EF4-FFF2-40B4-BE49-F238E27FC236}">
                <a16:creationId xmlns:a16="http://schemas.microsoft.com/office/drawing/2014/main" id="{D520A442-C785-493E-2748-25483A496CB5}"/>
              </a:ext>
            </a:extLst>
          </p:cNvPr>
          <p:cNvSpPr>
            <a:spLocks noGrp="1"/>
          </p:cNvSpPr>
          <p:nvPr>
            <p:ph type="title"/>
          </p:nvPr>
        </p:nvSpPr>
        <p:spPr>
          <a:xfrm>
            <a:off x="609600" y="285970"/>
            <a:ext cx="10972800" cy="461665"/>
          </a:xfrm>
        </p:spPr>
        <p:txBody>
          <a:bodyPr>
            <a:normAutofit/>
          </a:bodyPr>
          <a:lstStyle/>
          <a:p>
            <a:r>
              <a:rPr lang="en-GB" b="1" dirty="0"/>
              <a:t>Technology Transfer Essentials</a:t>
            </a:r>
          </a:p>
        </p:txBody>
      </p:sp>
    </p:spTree>
    <p:extLst>
      <p:ext uri="{BB962C8B-B14F-4D97-AF65-F5344CB8AC3E}">
        <p14:creationId xmlns:p14="http://schemas.microsoft.com/office/powerpoint/2010/main" val="2189888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234658-9973-C948-830A-D75508046951}"/>
              </a:ext>
            </a:extLst>
          </p:cNvPr>
          <p:cNvSpPr/>
          <p:nvPr/>
        </p:nvSpPr>
        <p:spPr>
          <a:xfrm>
            <a:off x="0" y="0"/>
            <a:ext cx="4068000" cy="184611"/>
          </a:xfrm>
          <a:prstGeom prst="rect">
            <a:avLst/>
          </a:prstGeom>
          <a:solidFill>
            <a:srgbClr val="EC6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6408"/>
              </a:solidFill>
            </a:endParaRPr>
          </a:p>
        </p:txBody>
      </p:sp>
      <p:grpSp>
        <p:nvGrpSpPr>
          <p:cNvPr id="3" name="Diagram group">
            <a:extLst>
              <a:ext uri="{FF2B5EF4-FFF2-40B4-BE49-F238E27FC236}">
                <a16:creationId xmlns:a16="http://schemas.microsoft.com/office/drawing/2014/main" id="{F6EC6862-38BA-C23D-4984-E6568FD03586}"/>
              </a:ext>
            </a:extLst>
          </p:cNvPr>
          <p:cNvGrpSpPr/>
          <p:nvPr/>
        </p:nvGrpSpPr>
        <p:grpSpPr>
          <a:xfrm>
            <a:off x="-1008929" y="1736443"/>
            <a:ext cx="3855623" cy="4487773"/>
            <a:chOff x="6794661" y="949641"/>
            <a:chExt cx="3855623" cy="4487773"/>
          </a:xfrm>
          <a:scene3d>
            <a:camera prst="isometricOffAxis2Left" zoom="95000"/>
            <a:lightRig rig="flat" dir="t"/>
          </a:scene3d>
        </p:grpSpPr>
        <p:grpSp>
          <p:nvGrpSpPr>
            <p:cNvPr id="4" name="Group 3">
              <a:extLst>
                <a:ext uri="{FF2B5EF4-FFF2-40B4-BE49-F238E27FC236}">
                  <a16:creationId xmlns:a16="http://schemas.microsoft.com/office/drawing/2014/main" id="{85C4033E-2670-A059-684D-E428D37FE2C7}"/>
                </a:ext>
              </a:extLst>
            </p:cNvPr>
            <p:cNvGrpSpPr/>
            <p:nvPr/>
          </p:nvGrpSpPr>
          <p:grpSpPr>
            <a:xfrm>
              <a:off x="6794661" y="949641"/>
              <a:ext cx="3855623" cy="4487773"/>
              <a:chOff x="6794661" y="949641"/>
              <a:chExt cx="3855623" cy="4487773"/>
            </a:xfrm>
          </p:grpSpPr>
          <p:sp>
            <p:nvSpPr>
              <p:cNvPr id="5" name="Pie 4">
                <a:extLst>
                  <a:ext uri="{FF2B5EF4-FFF2-40B4-BE49-F238E27FC236}">
                    <a16:creationId xmlns:a16="http://schemas.microsoft.com/office/drawing/2014/main" id="{4750C91F-B659-EAA5-6766-3DF8D498D682}"/>
                  </a:ext>
                </a:extLst>
              </p:cNvPr>
              <p:cNvSpPr/>
              <p:nvPr/>
            </p:nvSpPr>
            <p:spPr>
              <a:xfrm>
                <a:off x="6794661" y="949641"/>
                <a:ext cx="3855623" cy="4487773"/>
              </a:xfrm>
              <a:prstGeom prst="pie">
                <a:avLst>
                  <a:gd name="adj1" fmla="val 16200000"/>
                  <a:gd name="adj2" fmla="val 1800000"/>
                </a:avLst>
              </a:prstGeom>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Pie 4">
                <a:extLst>
                  <a:ext uri="{FF2B5EF4-FFF2-40B4-BE49-F238E27FC236}">
                    <a16:creationId xmlns:a16="http://schemas.microsoft.com/office/drawing/2014/main" id="{2F46BC89-4843-228F-EF8C-CD0D9084CA3B}"/>
                  </a:ext>
                </a:extLst>
              </p:cNvPr>
              <p:cNvSpPr txBox="1"/>
              <p:nvPr/>
            </p:nvSpPr>
            <p:spPr>
              <a:xfrm>
                <a:off x="8890927" y="1777743"/>
                <a:ext cx="1308158" cy="149592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a:latin typeface="Arial" panose="020B0604020202020204" pitchFamily="34" charset="0"/>
                    <a:cs typeface="Arial" panose="020B0604020202020204" pitchFamily="34" charset="0"/>
                  </a:rPr>
                  <a:t>Process Qualification </a:t>
                </a:r>
                <a:endParaRPr lang="en-GB" sz="1800" kern="1200" dirty="0">
                  <a:latin typeface="Arial" panose="020B0604020202020204" pitchFamily="34" charset="0"/>
                  <a:cs typeface="Arial" panose="020B0604020202020204" pitchFamily="34" charset="0"/>
                </a:endParaRPr>
              </a:p>
            </p:txBody>
          </p:sp>
        </p:grpSp>
      </p:grpSp>
      <p:sp>
        <p:nvSpPr>
          <p:cNvPr id="8" name="TextBox 7">
            <a:extLst>
              <a:ext uri="{FF2B5EF4-FFF2-40B4-BE49-F238E27FC236}">
                <a16:creationId xmlns:a16="http://schemas.microsoft.com/office/drawing/2014/main" id="{E009BA26-FED0-1BEE-88BB-979D6FD8543A}"/>
              </a:ext>
            </a:extLst>
          </p:cNvPr>
          <p:cNvSpPr txBox="1"/>
          <p:nvPr/>
        </p:nvSpPr>
        <p:spPr>
          <a:xfrm>
            <a:off x="4068000" y="2041337"/>
            <a:ext cx="8124000" cy="1938992"/>
          </a:xfrm>
          <a:prstGeom prst="rect">
            <a:avLst/>
          </a:prstGeom>
          <a:noFill/>
        </p:spPr>
        <p:txBody>
          <a:bodyPr wrap="square" rtlCol="0">
            <a:spAutoFit/>
          </a:bodyPr>
          <a:lstStyle/>
          <a:p>
            <a:r>
              <a:rPr lang="en-GB" b="1" dirty="0">
                <a:solidFill>
                  <a:schemeClr val="accent6">
                    <a:lumMod val="50000"/>
                  </a:schemeClr>
                </a:solidFill>
              </a:rPr>
              <a:t>Process Qualification</a:t>
            </a:r>
          </a:p>
          <a:p>
            <a:endParaRPr lang="en-GB" b="1" dirty="0">
              <a:solidFill>
                <a:schemeClr val="accent6">
                  <a:lumMod val="50000"/>
                </a:schemeClr>
              </a:solidFill>
            </a:endParaRPr>
          </a:p>
          <a:p>
            <a:pPr marL="342900" indent="-342900">
              <a:buFont typeface="Arial" panose="020B0604020202020204" pitchFamily="34" charset="0"/>
              <a:buChar char="•"/>
            </a:pPr>
            <a:r>
              <a:rPr lang="en-GB" dirty="0">
                <a:solidFill>
                  <a:schemeClr val="accent6">
                    <a:lumMod val="50000"/>
                  </a:schemeClr>
                </a:solidFill>
              </a:rPr>
              <a:t>Equipment /Facility /Utility Qualification </a:t>
            </a:r>
          </a:p>
          <a:p>
            <a:pPr marL="342900" indent="-342900">
              <a:buFont typeface="Arial" panose="020B0604020202020204" pitchFamily="34" charset="0"/>
              <a:buChar char="•"/>
            </a:pPr>
            <a:r>
              <a:rPr lang="en-GB" dirty="0">
                <a:solidFill>
                  <a:schemeClr val="accent6">
                    <a:lumMod val="50000"/>
                  </a:schemeClr>
                </a:solidFill>
              </a:rPr>
              <a:t>Assures process performance </a:t>
            </a:r>
          </a:p>
          <a:p>
            <a:pPr marL="342900" indent="-342900">
              <a:buFont typeface="Arial" panose="020B0604020202020204" pitchFamily="34" charset="0"/>
              <a:buChar char="•"/>
            </a:pPr>
            <a:r>
              <a:rPr lang="en-GB" dirty="0">
                <a:solidFill>
                  <a:schemeClr val="accent6">
                    <a:lumMod val="50000"/>
                  </a:schemeClr>
                </a:solidFill>
              </a:rPr>
              <a:t>Assures constancy in manufacturing </a:t>
            </a:r>
          </a:p>
        </p:txBody>
      </p:sp>
      <p:sp>
        <p:nvSpPr>
          <p:cNvPr id="9" name="Title 1">
            <a:extLst>
              <a:ext uri="{FF2B5EF4-FFF2-40B4-BE49-F238E27FC236}">
                <a16:creationId xmlns:a16="http://schemas.microsoft.com/office/drawing/2014/main" id="{A59DAE2B-5F65-AD03-7FFC-BFC5CA2E5DAB}"/>
              </a:ext>
            </a:extLst>
          </p:cNvPr>
          <p:cNvSpPr>
            <a:spLocks noGrp="1"/>
          </p:cNvSpPr>
          <p:nvPr>
            <p:ph type="title"/>
          </p:nvPr>
        </p:nvSpPr>
        <p:spPr>
          <a:xfrm>
            <a:off x="609600" y="285970"/>
            <a:ext cx="10972800" cy="461665"/>
          </a:xfrm>
        </p:spPr>
        <p:txBody>
          <a:bodyPr>
            <a:normAutofit/>
          </a:bodyPr>
          <a:lstStyle/>
          <a:p>
            <a:r>
              <a:rPr lang="en-GB" b="1" dirty="0"/>
              <a:t>Technology Transfer Essentials</a:t>
            </a:r>
          </a:p>
        </p:txBody>
      </p:sp>
    </p:spTree>
    <p:extLst>
      <p:ext uri="{BB962C8B-B14F-4D97-AF65-F5344CB8AC3E}">
        <p14:creationId xmlns:p14="http://schemas.microsoft.com/office/powerpoint/2010/main" val="3302694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234658-9973-C948-830A-D75508046951}"/>
              </a:ext>
            </a:extLst>
          </p:cNvPr>
          <p:cNvSpPr/>
          <p:nvPr/>
        </p:nvSpPr>
        <p:spPr>
          <a:xfrm>
            <a:off x="0" y="0"/>
            <a:ext cx="4068000" cy="184611"/>
          </a:xfrm>
          <a:prstGeom prst="rect">
            <a:avLst/>
          </a:prstGeom>
          <a:solidFill>
            <a:srgbClr val="EC6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6408"/>
              </a:solidFill>
            </a:endParaRPr>
          </a:p>
        </p:txBody>
      </p:sp>
      <p:graphicFrame>
        <p:nvGraphicFramePr>
          <p:cNvPr id="4" name="Content Placeholder 2">
            <a:extLst>
              <a:ext uri="{FF2B5EF4-FFF2-40B4-BE49-F238E27FC236}">
                <a16:creationId xmlns:a16="http://schemas.microsoft.com/office/drawing/2014/main" id="{9964D95F-A837-3AA8-50C0-4A7EDFA4DB05}"/>
              </a:ext>
            </a:extLst>
          </p:cNvPr>
          <p:cNvGraphicFramePr>
            <a:graphicFrameLocks noGrp="1"/>
          </p:cNvGraphicFramePr>
          <p:nvPr>
            <p:ph idx="1"/>
            <p:extLst>
              <p:ext uri="{D42A27DB-BD31-4B8C-83A1-F6EECF244321}">
                <p14:modId xmlns:p14="http://schemas.microsoft.com/office/powerpoint/2010/main" val="3873175650"/>
              </p:ext>
            </p:extLst>
          </p:nvPr>
        </p:nvGraphicFramePr>
        <p:xfrm>
          <a:off x="507030" y="1391588"/>
          <a:ext cx="10905066" cy="4753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4CA63CE6-A9E9-6C9A-3D2C-AC7356FD5BD5}"/>
              </a:ext>
            </a:extLst>
          </p:cNvPr>
          <p:cNvSpPr>
            <a:spLocks noGrp="1"/>
          </p:cNvSpPr>
          <p:nvPr>
            <p:ph type="title"/>
          </p:nvPr>
        </p:nvSpPr>
        <p:spPr>
          <a:xfrm>
            <a:off x="609600" y="285970"/>
            <a:ext cx="10972800" cy="461665"/>
          </a:xfrm>
        </p:spPr>
        <p:txBody>
          <a:bodyPr>
            <a:normAutofit/>
          </a:bodyPr>
          <a:lstStyle/>
          <a:p>
            <a:r>
              <a:rPr lang="en-GB" b="1" dirty="0"/>
              <a:t>Technology Transfer Essentials</a:t>
            </a:r>
          </a:p>
        </p:txBody>
      </p:sp>
    </p:spTree>
    <p:extLst>
      <p:ext uri="{BB962C8B-B14F-4D97-AF65-F5344CB8AC3E}">
        <p14:creationId xmlns:p14="http://schemas.microsoft.com/office/powerpoint/2010/main" val="2469359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234658-9973-C948-830A-D75508046951}"/>
              </a:ext>
            </a:extLst>
          </p:cNvPr>
          <p:cNvSpPr/>
          <p:nvPr/>
        </p:nvSpPr>
        <p:spPr>
          <a:xfrm>
            <a:off x="0" y="0"/>
            <a:ext cx="4068000" cy="184611"/>
          </a:xfrm>
          <a:prstGeom prst="rect">
            <a:avLst/>
          </a:prstGeom>
          <a:solidFill>
            <a:srgbClr val="EC6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6408"/>
              </a:solidFill>
            </a:endParaRPr>
          </a:p>
        </p:txBody>
      </p:sp>
      <p:sp>
        <p:nvSpPr>
          <p:cNvPr id="3" name="Content Placeholder 2">
            <a:extLst>
              <a:ext uri="{FF2B5EF4-FFF2-40B4-BE49-F238E27FC236}">
                <a16:creationId xmlns:a16="http://schemas.microsoft.com/office/drawing/2014/main" id="{2E7C286B-B7C4-79B0-A8F3-84CB16A5B7E9}"/>
              </a:ext>
            </a:extLst>
          </p:cNvPr>
          <p:cNvSpPr>
            <a:spLocks noGrp="1"/>
          </p:cNvSpPr>
          <p:nvPr>
            <p:ph idx="1"/>
          </p:nvPr>
        </p:nvSpPr>
        <p:spPr>
          <a:xfrm>
            <a:off x="560294" y="1210782"/>
            <a:ext cx="6943424" cy="3790985"/>
          </a:xfrm>
        </p:spPr>
        <p:txBody>
          <a:bodyPr vert="horz" lIns="91440" tIns="45720" rIns="91440" bIns="45720" rtlCol="0">
            <a:norm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Develop and train transfer teams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Refine process imperfections during process development</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Create robust critical process parameters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Use the knowledge gathered in research scale to build manufacturing controls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Offering clinical products to patients who need it</a:t>
            </a:r>
          </a:p>
        </p:txBody>
      </p:sp>
      <p:sp>
        <p:nvSpPr>
          <p:cNvPr id="4" name="TextBox 3">
            <a:extLst>
              <a:ext uri="{FF2B5EF4-FFF2-40B4-BE49-F238E27FC236}">
                <a16:creationId xmlns:a16="http://schemas.microsoft.com/office/drawing/2014/main" id="{43EDD7CD-8B95-A327-967B-B26452FBEF5A}"/>
              </a:ext>
            </a:extLst>
          </p:cNvPr>
          <p:cNvSpPr txBox="1"/>
          <p:nvPr/>
        </p:nvSpPr>
        <p:spPr>
          <a:xfrm>
            <a:off x="376517" y="5230367"/>
            <a:ext cx="11688542" cy="1473779"/>
          </a:xfrm>
          <a:prstGeom prst="rect">
            <a:avLst/>
          </a:prstGeom>
        </p:spPr>
        <p:txBody>
          <a:bodyPr vert="horz" lIns="91440" tIns="45720" rIns="91440" bIns="45720" rtlCol="0">
            <a:normAutofit/>
          </a:bodyPr>
          <a:lstStyle/>
          <a:p>
            <a:pPr algn="just">
              <a:lnSpc>
                <a:spcPct val="90000"/>
              </a:lnSpc>
              <a:spcAft>
                <a:spcPts val="600"/>
              </a:spcAft>
            </a:pPr>
            <a:r>
              <a:rPr lang="en-US" sz="1600" dirty="0">
                <a:latin typeface="Arial" panose="020B0604020202020204" pitchFamily="34" charset="0"/>
                <a:cs typeface="Arial" panose="020B0604020202020204" pitchFamily="34" charset="0"/>
              </a:rPr>
              <a:t>ICH Q10- “</a:t>
            </a:r>
            <a:r>
              <a:rPr lang="en-US" sz="1600" i="1" dirty="0">
                <a:latin typeface="Arial" panose="020B0604020202020204" pitchFamily="34" charset="0"/>
                <a:cs typeface="Arial" panose="020B0604020202020204" pitchFamily="34" charset="0"/>
              </a:rPr>
              <a:t>The goal of technology transfer activities is to transfer product and process knowledge between development and manufacturing, and within or between manufacturing sites to achieve product realization. This knowledge forms the basis for the manufacturing process, control strategy, process validation approach and ongoing continual improvement”.</a:t>
            </a:r>
          </a:p>
        </p:txBody>
      </p:sp>
      <p:sp>
        <p:nvSpPr>
          <p:cNvPr id="5" name="Title 1">
            <a:extLst>
              <a:ext uri="{FF2B5EF4-FFF2-40B4-BE49-F238E27FC236}">
                <a16:creationId xmlns:a16="http://schemas.microsoft.com/office/drawing/2014/main" id="{2D6ABC14-7944-F228-1088-B0E6671AAC96}"/>
              </a:ext>
            </a:extLst>
          </p:cNvPr>
          <p:cNvSpPr>
            <a:spLocks noGrp="1"/>
          </p:cNvSpPr>
          <p:nvPr>
            <p:ph type="title"/>
          </p:nvPr>
        </p:nvSpPr>
        <p:spPr>
          <a:xfrm>
            <a:off x="609600" y="285970"/>
            <a:ext cx="10972800" cy="461665"/>
          </a:xfrm>
        </p:spPr>
        <p:txBody>
          <a:bodyPr>
            <a:normAutofit/>
          </a:bodyPr>
          <a:lstStyle/>
          <a:p>
            <a:r>
              <a:rPr lang="en-GB" b="1" dirty="0"/>
              <a:t>Opportunities</a:t>
            </a:r>
          </a:p>
        </p:txBody>
      </p:sp>
    </p:spTree>
    <p:extLst>
      <p:ext uri="{BB962C8B-B14F-4D97-AF65-F5344CB8AC3E}">
        <p14:creationId xmlns:p14="http://schemas.microsoft.com/office/powerpoint/2010/main" val="94443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234658-9973-C948-830A-D75508046951}"/>
              </a:ext>
            </a:extLst>
          </p:cNvPr>
          <p:cNvSpPr/>
          <p:nvPr/>
        </p:nvSpPr>
        <p:spPr>
          <a:xfrm>
            <a:off x="0" y="0"/>
            <a:ext cx="4068000" cy="184611"/>
          </a:xfrm>
          <a:prstGeom prst="rect">
            <a:avLst/>
          </a:prstGeom>
          <a:solidFill>
            <a:srgbClr val="EC6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6408"/>
              </a:solidFill>
            </a:endParaRPr>
          </a:p>
        </p:txBody>
      </p:sp>
      <p:sp>
        <p:nvSpPr>
          <p:cNvPr id="3" name="Content Placeholder 2">
            <a:extLst>
              <a:ext uri="{FF2B5EF4-FFF2-40B4-BE49-F238E27FC236}">
                <a16:creationId xmlns:a16="http://schemas.microsoft.com/office/drawing/2014/main" id="{5229E8B8-C550-F708-4345-6E7B92AA1DC3}"/>
              </a:ext>
            </a:extLst>
          </p:cNvPr>
          <p:cNvSpPr>
            <a:spLocks noGrp="1"/>
          </p:cNvSpPr>
          <p:nvPr>
            <p:ph idx="1"/>
          </p:nvPr>
        </p:nvSpPr>
        <p:spPr>
          <a:xfrm>
            <a:off x="748728" y="2203409"/>
            <a:ext cx="6638543" cy="1536487"/>
          </a:xfrm>
        </p:spPr>
        <p:txBody>
          <a:bodyPr vert="horz" lIns="91440" tIns="45720" rIns="91440" bIns="45720" rtlCol="0">
            <a:norm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Successful manufacture of engineering run batches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Staff training during engineering runs</a:t>
            </a:r>
          </a:p>
        </p:txBody>
      </p:sp>
      <p:sp>
        <p:nvSpPr>
          <p:cNvPr id="4" name="TextBox 3">
            <a:extLst>
              <a:ext uri="{FF2B5EF4-FFF2-40B4-BE49-F238E27FC236}">
                <a16:creationId xmlns:a16="http://schemas.microsoft.com/office/drawing/2014/main" id="{EE038559-F945-EFE3-4190-E9818EDA06EF}"/>
              </a:ext>
            </a:extLst>
          </p:cNvPr>
          <p:cNvSpPr txBox="1"/>
          <p:nvPr/>
        </p:nvSpPr>
        <p:spPr>
          <a:xfrm>
            <a:off x="694944" y="4899011"/>
            <a:ext cx="11137392" cy="1099454"/>
          </a:xfrm>
          <a:prstGeom prst="rect">
            <a:avLst/>
          </a:prstGeom>
        </p:spPr>
        <p:txBody>
          <a:bodyPr vert="horz" lIns="91440" tIns="45720" rIns="91440" bIns="45720" rtlCol="0">
            <a:normAutofit/>
          </a:bodyPr>
          <a:lstStyle/>
          <a:p>
            <a:pPr algn="just">
              <a:lnSpc>
                <a:spcPct val="90000"/>
              </a:lnSpc>
              <a:spcAft>
                <a:spcPts val="600"/>
              </a:spcAft>
            </a:pPr>
            <a:r>
              <a:rPr lang="en-US" sz="2000" dirty="0">
                <a:solidFill>
                  <a:srgbClr val="EC6408"/>
                </a:solidFill>
                <a:latin typeface="Arial" panose="020B0604020202020204" pitchFamily="34" charset="0"/>
                <a:cs typeface="Arial" panose="020B0604020202020204" pitchFamily="34" charset="0"/>
              </a:rPr>
              <a:t>Effective technology transfer can be achieved through a Tech transfer by design(TTbd) process  , with predefined objectives which emphasizes on  process understanding and process control based on good science and quality risk management.</a:t>
            </a:r>
          </a:p>
        </p:txBody>
      </p:sp>
      <p:sp>
        <p:nvSpPr>
          <p:cNvPr id="5" name="Title 1">
            <a:extLst>
              <a:ext uri="{FF2B5EF4-FFF2-40B4-BE49-F238E27FC236}">
                <a16:creationId xmlns:a16="http://schemas.microsoft.com/office/drawing/2014/main" id="{0265C1CE-C99F-C83F-6115-29459BB0B412}"/>
              </a:ext>
            </a:extLst>
          </p:cNvPr>
          <p:cNvSpPr>
            <a:spLocks noGrp="1"/>
          </p:cNvSpPr>
          <p:nvPr>
            <p:ph type="title"/>
          </p:nvPr>
        </p:nvSpPr>
        <p:spPr>
          <a:xfrm>
            <a:off x="609600" y="285970"/>
            <a:ext cx="10972800" cy="461665"/>
          </a:xfrm>
        </p:spPr>
        <p:txBody>
          <a:bodyPr>
            <a:normAutofit/>
          </a:bodyPr>
          <a:lstStyle/>
          <a:p>
            <a:r>
              <a:rPr lang="en-GB" b="1" dirty="0"/>
              <a:t>Opportunities</a:t>
            </a:r>
          </a:p>
        </p:txBody>
      </p:sp>
    </p:spTree>
    <p:extLst>
      <p:ext uri="{BB962C8B-B14F-4D97-AF65-F5344CB8AC3E}">
        <p14:creationId xmlns:p14="http://schemas.microsoft.com/office/powerpoint/2010/main" val="3326486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234658-9973-C948-830A-D75508046951}"/>
              </a:ext>
            </a:extLst>
          </p:cNvPr>
          <p:cNvSpPr/>
          <p:nvPr/>
        </p:nvSpPr>
        <p:spPr>
          <a:xfrm>
            <a:off x="0" y="0"/>
            <a:ext cx="4068000" cy="184611"/>
          </a:xfrm>
          <a:prstGeom prst="rect">
            <a:avLst/>
          </a:prstGeom>
          <a:solidFill>
            <a:srgbClr val="EC6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6408"/>
              </a:solidFill>
            </a:endParaRPr>
          </a:p>
        </p:txBody>
      </p:sp>
      <p:sp>
        <p:nvSpPr>
          <p:cNvPr id="3" name="Title 1">
            <a:extLst>
              <a:ext uri="{FF2B5EF4-FFF2-40B4-BE49-F238E27FC236}">
                <a16:creationId xmlns:a16="http://schemas.microsoft.com/office/drawing/2014/main" id="{0E56C8A2-60B7-0FD5-CA39-5111B866761E}"/>
              </a:ext>
            </a:extLst>
          </p:cNvPr>
          <p:cNvSpPr txBox="1">
            <a:spLocks/>
          </p:cNvSpPr>
          <p:nvPr/>
        </p:nvSpPr>
        <p:spPr bwMode="auto">
          <a:xfrm>
            <a:off x="474112" y="184611"/>
            <a:ext cx="6586491" cy="643080"/>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rmAutofit fontScale="92500" lnSpcReduction="20000"/>
          </a:bodyPr>
          <a:lstStyle>
            <a:lvl1pPr algn="l" rtl="0" eaLnBrk="1" fontAlgn="base" hangingPunct="1">
              <a:spcBef>
                <a:spcPct val="0"/>
              </a:spcBef>
              <a:spcAft>
                <a:spcPct val="0"/>
              </a:spcAft>
              <a:defRPr sz="2400">
                <a:solidFill>
                  <a:schemeClr val="tx1">
                    <a:lumMod val="50000"/>
                    <a:lumOff val="50000"/>
                  </a:schemeClr>
                </a:solidFill>
                <a:latin typeface="Corbel" panose="020B0503020204020204" pitchFamily="34" charset="0"/>
                <a:ea typeface="+mj-ea"/>
                <a:cs typeface="+mj-cs"/>
              </a:defRPr>
            </a:lvl1pPr>
            <a:lvl2pPr algn="l" rtl="0" eaLnBrk="1" fontAlgn="base" hangingPunct="1">
              <a:spcBef>
                <a:spcPct val="0"/>
              </a:spcBef>
              <a:spcAft>
                <a:spcPct val="0"/>
              </a:spcAft>
              <a:defRPr sz="2000">
                <a:solidFill>
                  <a:schemeClr val="bg2"/>
                </a:solidFill>
                <a:latin typeface="Agfa Rotis Sans Serif" pitchFamily="2" charset="0"/>
              </a:defRPr>
            </a:lvl2pPr>
            <a:lvl3pPr algn="l" rtl="0" eaLnBrk="1" fontAlgn="base" hangingPunct="1">
              <a:spcBef>
                <a:spcPct val="0"/>
              </a:spcBef>
              <a:spcAft>
                <a:spcPct val="0"/>
              </a:spcAft>
              <a:defRPr sz="2000">
                <a:solidFill>
                  <a:schemeClr val="bg2"/>
                </a:solidFill>
                <a:latin typeface="Agfa Rotis Sans Serif" pitchFamily="2" charset="0"/>
              </a:defRPr>
            </a:lvl3pPr>
            <a:lvl4pPr algn="l" rtl="0" eaLnBrk="1" fontAlgn="base" hangingPunct="1">
              <a:spcBef>
                <a:spcPct val="0"/>
              </a:spcBef>
              <a:spcAft>
                <a:spcPct val="0"/>
              </a:spcAft>
              <a:defRPr sz="2000">
                <a:solidFill>
                  <a:schemeClr val="bg2"/>
                </a:solidFill>
                <a:latin typeface="Agfa Rotis Sans Serif" pitchFamily="2" charset="0"/>
              </a:defRPr>
            </a:lvl4pPr>
            <a:lvl5pPr algn="l" rtl="0" eaLnBrk="1" fontAlgn="base" hangingPunct="1">
              <a:spcBef>
                <a:spcPct val="0"/>
              </a:spcBef>
              <a:spcAft>
                <a:spcPct val="0"/>
              </a:spcAft>
              <a:defRPr sz="2000">
                <a:solidFill>
                  <a:schemeClr val="bg2"/>
                </a:solidFill>
                <a:latin typeface="Agfa Rotis Sans Serif" pitchFamily="2" charset="0"/>
              </a:defRPr>
            </a:lvl5pPr>
            <a:lvl6pPr marL="457200" algn="l" rtl="0" eaLnBrk="1" fontAlgn="base" hangingPunct="1">
              <a:spcBef>
                <a:spcPct val="0"/>
              </a:spcBef>
              <a:spcAft>
                <a:spcPct val="0"/>
              </a:spcAft>
              <a:defRPr sz="2000">
                <a:solidFill>
                  <a:schemeClr val="bg2"/>
                </a:solidFill>
                <a:latin typeface="Verdana" pitchFamily="34" charset="0"/>
              </a:defRPr>
            </a:lvl6pPr>
            <a:lvl7pPr marL="914400" algn="l" rtl="0" eaLnBrk="1" fontAlgn="base" hangingPunct="1">
              <a:spcBef>
                <a:spcPct val="0"/>
              </a:spcBef>
              <a:spcAft>
                <a:spcPct val="0"/>
              </a:spcAft>
              <a:defRPr sz="2000">
                <a:solidFill>
                  <a:schemeClr val="bg2"/>
                </a:solidFill>
                <a:latin typeface="Verdana" pitchFamily="34" charset="0"/>
              </a:defRPr>
            </a:lvl7pPr>
            <a:lvl8pPr marL="1371600" algn="l" rtl="0" eaLnBrk="1" fontAlgn="base" hangingPunct="1">
              <a:spcBef>
                <a:spcPct val="0"/>
              </a:spcBef>
              <a:spcAft>
                <a:spcPct val="0"/>
              </a:spcAft>
              <a:defRPr sz="2000">
                <a:solidFill>
                  <a:schemeClr val="bg2"/>
                </a:solidFill>
                <a:latin typeface="Verdana" pitchFamily="34" charset="0"/>
              </a:defRPr>
            </a:lvl8pPr>
            <a:lvl9pPr marL="1828800" algn="l" rtl="0" eaLnBrk="1" fontAlgn="base" hangingPunct="1">
              <a:spcBef>
                <a:spcPct val="0"/>
              </a:spcBef>
              <a:spcAft>
                <a:spcPct val="0"/>
              </a:spcAft>
              <a:defRPr sz="2000">
                <a:solidFill>
                  <a:schemeClr val="bg2"/>
                </a:solidFill>
                <a:latin typeface="Verdana" pitchFamily="34" charset="0"/>
              </a:defRPr>
            </a:lvl9pPr>
          </a:lstStyle>
          <a:p>
            <a:r>
              <a:rPr lang="en-US" sz="4400" kern="0" dirty="0">
                <a:latin typeface="Arial" panose="020B0604020202020204" pitchFamily="34" charset="0"/>
                <a:cs typeface="Arial" panose="020B0604020202020204" pitchFamily="34" charset="0"/>
              </a:rPr>
              <a:t>Case Study 1</a:t>
            </a:r>
          </a:p>
        </p:txBody>
      </p:sp>
      <p:sp>
        <p:nvSpPr>
          <p:cNvPr id="4" name="Subtitle 2">
            <a:extLst>
              <a:ext uri="{FF2B5EF4-FFF2-40B4-BE49-F238E27FC236}">
                <a16:creationId xmlns:a16="http://schemas.microsoft.com/office/drawing/2014/main" id="{B611D690-9C25-A6E0-CDD0-D49580B34042}"/>
              </a:ext>
            </a:extLst>
          </p:cNvPr>
          <p:cNvSpPr txBox="1">
            <a:spLocks/>
          </p:cNvSpPr>
          <p:nvPr/>
        </p:nvSpPr>
        <p:spPr bwMode="auto">
          <a:xfrm>
            <a:off x="750089" y="1944625"/>
            <a:ext cx="10691821" cy="25908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lnSpcReduction="10000"/>
          </a:bodyPr>
          <a:lstStyle>
            <a:lvl1pPr marL="0" indent="0" algn="l" rtl="0" eaLnBrk="1" fontAlgn="base" hangingPunct="1">
              <a:spcBef>
                <a:spcPct val="20000"/>
              </a:spcBef>
              <a:spcAft>
                <a:spcPct val="0"/>
              </a:spcAft>
              <a:defRPr sz="1600">
                <a:solidFill>
                  <a:srgbClr val="1B559E"/>
                </a:solidFill>
                <a:latin typeface="Corbel" panose="020B0503020204020204" pitchFamily="34" charset="0"/>
                <a:ea typeface="+mn-ea"/>
                <a:cs typeface="+mn-cs"/>
              </a:defRPr>
            </a:lvl1pPr>
            <a:lvl2pPr marL="355600" indent="-355600" algn="l" rtl="0" eaLnBrk="1" fontAlgn="base" hangingPunct="1">
              <a:spcBef>
                <a:spcPct val="20000"/>
              </a:spcBef>
              <a:spcAft>
                <a:spcPct val="0"/>
              </a:spcAft>
              <a:buClr>
                <a:schemeClr val="accent6">
                  <a:lumMod val="50000"/>
                </a:schemeClr>
              </a:buClr>
              <a:buFont typeface="Wingdings" pitchFamily="2" charset="2"/>
              <a:buChar char="§"/>
              <a:defRPr sz="1600">
                <a:solidFill>
                  <a:srgbClr val="1B559E"/>
                </a:solidFill>
                <a:latin typeface="Corbel" panose="020B0503020204020204" pitchFamily="34" charset="0"/>
              </a:defRPr>
            </a:lvl2pPr>
            <a:lvl3pPr marL="622300" indent="-228600" algn="l" rtl="0" eaLnBrk="1" fontAlgn="base" hangingPunct="1">
              <a:spcBef>
                <a:spcPct val="20000"/>
              </a:spcBef>
              <a:spcAft>
                <a:spcPct val="0"/>
              </a:spcAft>
              <a:buClr>
                <a:schemeClr val="accent6">
                  <a:lumMod val="50000"/>
                </a:schemeClr>
              </a:buClr>
              <a:buFont typeface="Verdana" pitchFamily="34" charset="0"/>
              <a:buChar char="–"/>
              <a:defRPr sz="1600">
                <a:solidFill>
                  <a:srgbClr val="1B559E"/>
                </a:solidFill>
                <a:latin typeface="Corbel" panose="020B0503020204020204" pitchFamily="34" charset="0"/>
              </a:defRPr>
            </a:lvl3pPr>
            <a:lvl4pPr marL="901700" indent="-228600" algn="l" rtl="0" eaLnBrk="1" fontAlgn="base" hangingPunct="1">
              <a:spcBef>
                <a:spcPct val="20000"/>
              </a:spcBef>
              <a:spcAft>
                <a:spcPct val="0"/>
              </a:spcAft>
              <a:buClr>
                <a:schemeClr val="accent6">
                  <a:lumMod val="50000"/>
                </a:schemeClr>
              </a:buClr>
              <a:buFont typeface="Wingdings" pitchFamily="2" charset="2"/>
              <a:buChar char=""/>
              <a:defRPr sz="1600">
                <a:solidFill>
                  <a:srgbClr val="1B559E"/>
                </a:solidFill>
                <a:latin typeface="Corbel" panose="020B0503020204020204" pitchFamily="34" charset="0"/>
              </a:defRPr>
            </a:lvl4pPr>
            <a:lvl5pPr marL="1168400" indent="-228600" algn="l" rtl="0" eaLnBrk="1" fontAlgn="base" hangingPunct="1">
              <a:spcBef>
                <a:spcPct val="20000"/>
              </a:spcBef>
              <a:spcAft>
                <a:spcPct val="0"/>
              </a:spcAft>
              <a:buClr>
                <a:schemeClr val="accent6">
                  <a:lumMod val="50000"/>
                </a:schemeClr>
              </a:buClr>
              <a:buFont typeface="Arial" pitchFamily="34" charset="0"/>
              <a:buChar char="•"/>
              <a:defRPr sz="1600">
                <a:solidFill>
                  <a:srgbClr val="1B559E"/>
                </a:solidFill>
                <a:latin typeface="Corbel" panose="020B0503020204020204" pitchFamily="34" charset="0"/>
              </a:defRPr>
            </a:lvl5pPr>
            <a:lvl6pPr marL="25146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6pPr>
            <a:lvl7pPr marL="29718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7pPr>
            <a:lvl8pPr marL="34290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8pPr>
            <a:lvl9pPr marL="38862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9pPr>
          </a:lstStyle>
          <a:p>
            <a:r>
              <a:rPr lang="en-US" sz="2000" kern="0">
                <a:latin typeface="Arial" panose="020B0604020202020204" pitchFamily="34" charset="0"/>
                <a:cs typeface="Arial" panose="020B0604020202020204" pitchFamily="34" charset="0"/>
              </a:rPr>
              <a:t>Autologous T cells with TCR α Wilems Tumour Gene 1 (WT-1)</a:t>
            </a:r>
          </a:p>
          <a:p>
            <a:pPr indent="-228600">
              <a:buFont typeface="Arial" panose="020B0604020202020204" pitchFamily="34" charset="0"/>
              <a:buChar char="•"/>
            </a:pPr>
            <a:endParaRPr lang="en-US" sz="2000" kern="0">
              <a:latin typeface="Arial" panose="020B0604020202020204" pitchFamily="34" charset="0"/>
              <a:cs typeface="Arial" panose="020B0604020202020204" pitchFamily="34" charset="0"/>
            </a:endParaRPr>
          </a:p>
          <a:p>
            <a:pPr indent="-228600">
              <a:buFont typeface="Arial" panose="020B0604020202020204" pitchFamily="34" charset="0"/>
              <a:buChar char="•"/>
            </a:pPr>
            <a:r>
              <a:rPr lang="en-GB" sz="2000" kern="0">
                <a:latin typeface="Arial" panose="020B0604020202020204" pitchFamily="34" charset="0"/>
                <a:cs typeface="Arial" panose="020B0604020202020204" pitchFamily="34" charset="0"/>
              </a:rPr>
              <a:t>Wilms’ Tumour Antigen 1 (WT1) is a non-polymorphic intracellular protein that promotes proliferation and oncogenicity in AML</a:t>
            </a:r>
          </a:p>
          <a:p>
            <a:pPr indent="-228600">
              <a:buFont typeface="Arial" panose="020B0604020202020204" pitchFamily="34" charset="0"/>
              <a:buChar char="•"/>
            </a:pPr>
            <a:r>
              <a:rPr lang="en-GB" sz="2000" kern="0">
                <a:latin typeface="Arial" panose="020B0604020202020204" pitchFamily="34" charset="0"/>
                <a:cs typeface="Arial" panose="020B0604020202020204" pitchFamily="34" charset="0"/>
              </a:rPr>
              <a:t>Over-expressed 10–1000× in AML, including leukemic stem cells, compared to normal CD34</a:t>
            </a:r>
            <a:r>
              <a:rPr lang="en-GB" sz="2000" kern="0" baseline="30000">
                <a:latin typeface="Arial" panose="020B0604020202020204" pitchFamily="34" charset="0"/>
                <a:cs typeface="Arial" panose="020B0604020202020204" pitchFamily="34" charset="0"/>
              </a:rPr>
              <a:t>+</a:t>
            </a:r>
            <a:r>
              <a:rPr lang="en-GB" sz="2000" kern="0">
                <a:latin typeface="Arial" panose="020B0604020202020204" pitchFamily="34" charset="0"/>
                <a:cs typeface="Arial" panose="020B0604020202020204" pitchFamily="34" charset="0"/>
              </a:rPr>
              <a:t>cells</a:t>
            </a:r>
          </a:p>
          <a:p>
            <a:pPr indent="-228600">
              <a:buFont typeface="Arial" panose="020B0604020202020204" pitchFamily="34" charset="0"/>
              <a:buChar char="•"/>
            </a:pPr>
            <a:r>
              <a:rPr lang="en-GB" sz="2000" kern="0">
                <a:latin typeface="Arial" panose="020B0604020202020204" pitchFamily="34" charset="0"/>
                <a:cs typeface="Arial" panose="020B0604020202020204" pitchFamily="34" charset="0"/>
              </a:rPr>
              <a:t>Physiologic WT1 expression is limited to low levels in a few adult tissues, predominantly kidney podocytes, mesothelial lining cells and hematopoietic CD34</a:t>
            </a:r>
            <a:r>
              <a:rPr lang="en-GB" sz="2000" kern="0" baseline="30000">
                <a:latin typeface="Arial" panose="020B0604020202020204" pitchFamily="34" charset="0"/>
                <a:cs typeface="Arial" panose="020B0604020202020204" pitchFamily="34" charset="0"/>
              </a:rPr>
              <a:t>+</a:t>
            </a:r>
            <a:r>
              <a:rPr lang="en-GB" sz="2000" kern="0">
                <a:latin typeface="Arial" panose="020B0604020202020204" pitchFamily="34" charset="0"/>
                <a:cs typeface="Arial" panose="020B0604020202020204" pitchFamily="34" charset="0"/>
              </a:rPr>
              <a:t> stem cells</a:t>
            </a:r>
            <a:endParaRPr lang="en-US" sz="20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3019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95ADA-CD40-5A4F-83C3-04C96217BFC0}"/>
              </a:ext>
            </a:extLst>
          </p:cNvPr>
          <p:cNvSpPr>
            <a:spLocks noGrp="1"/>
          </p:cNvSpPr>
          <p:nvPr>
            <p:ph type="title"/>
          </p:nvPr>
        </p:nvSpPr>
        <p:spPr>
          <a:xfrm>
            <a:off x="609600" y="373285"/>
            <a:ext cx="10972800" cy="461665"/>
          </a:xfrm>
        </p:spPr>
        <p:txBody>
          <a:bodyPr>
            <a:normAutofit/>
          </a:bodyPr>
          <a:lstStyle/>
          <a:p>
            <a:r>
              <a:rPr lang="en-GB" b="1" dirty="0"/>
              <a:t>About Us </a:t>
            </a:r>
          </a:p>
        </p:txBody>
      </p:sp>
      <p:sp>
        <p:nvSpPr>
          <p:cNvPr id="6" name="Rectangle 5">
            <a:extLst>
              <a:ext uri="{FF2B5EF4-FFF2-40B4-BE49-F238E27FC236}">
                <a16:creationId xmlns:a16="http://schemas.microsoft.com/office/drawing/2014/main" id="{4A234658-9973-C948-830A-D75508046951}"/>
              </a:ext>
            </a:extLst>
          </p:cNvPr>
          <p:cNvSpPr/>
          <p:nvPr/>
        </p:nvSpPr>
        <p:spPr>
          <a:xfrm>
            <a:off x="0" y="0"/>
            <a:ext cx="4068000" cy="184611"/>
          </a:xfrm>
          <a:prstGeom prst="rect">
            <a:avLst/>
          </a:prstGeom>
          <a:solidFill>
            <a:srgbClr val="EC6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6408"/>
              </a:solidFill>
            </a:endParaRPr>
          </a:p>
        </p:txBody>
      </p:sp>
      <p:pic>
        <p:nvPicPr>
          <p:cNvPr id="7" name="Picture 6">
            <a:extLst>
              <a:ext uri="{FF2B5EF4-FFF2-40B4-BE49-F238E27FC236}">
                <a16:creationId xmlns:a16="http://schemas.microsoft.com/office/drawing/2014/main" id="{1C311220-3FDB-244C-BCB0-D80668C5F681}"/>
              </a:ext>
            </a:extLst>
          </p:cNvPr>
          <p:cNvPicPr>
            <a:picLocks noChangeAspect="1"/>
          </p:cNvPicPr>
          <p:nvPr/>
        </p:nvPicPr>
        <p:blipFill>
          <a:blip r:embed="rId2"/>
          <a:stretch>
            <a:fillRect/>
          </a:stretch>
        </p:blipFill>
        <p:spPr>
          <a:xfrm>
            <a:off x="8723154" y="2789135"/>
            <a:ext cx="2913034" cy="2712826"/>
          </a:xfrm>
          <a:prstGeom prst="rect">
            <a:avLst/>
          </a:prstGeom>
        </p:spPr>
      </p:pic>
      <p:pic>
        <p:nvPicPr>
          <p:cNvPr id="8" name="Picture 7">
            <a:extLst>
              <a:ext uri="{FF2B5EF4-FFF2-40B4-BE49-F238E27FC236}">
                <a16:creationId xmlns:a16="http://schemas.microsoft.com/office/drawing/2014/main" id="{8C60CD86-75E0-1742-9A05-D0AA2505DD55}"/>
              </a:ext>
            </a:extLst>
          </p:cNvPr>
          <p:cNvPicPr>
            <a:picLocks noChangeAspect="1"/>
          </p:cNvPicPr>
          <p:nvPr/>
        </p:nvPicPr>
        <p:blipFill>
          <a:blip r:embed="rId3"/>
          <a:stretch>
            <a:fillRect/>
          </a:stretch>
        </p:blipFill>
        <p:spPr>
          <a:xfrm>
            <a:off x="609600" y="1066473"/>
            <a:ext cx="6275294" cy="721985"/>
          </a:xfrm>
          <a:prstGeom prst="rect">
            <a:avLst/>
          </a:prstGeom>
        </p:spPr>
      </p:pic>
      <p:pic>
        <p:nvPicPr>
          <p:cNvPr id="9" name="Picture 8">
            <a:extLst>
              <a:ext uri="{FF2B5EF4-FFF2-40B4-BE49-F238E27FC236}">
                <a16:creationId xmlns:a16="http://schemas.microsoft.com/office/drawing/2014/main" id="{0232F5C3-D830-7246-8D0A-E66890BB795C}"/>
              </a:ext>
            </a:extLst>
          </p:cNvPr>
          <p:cNvPicPr>
            <a:picLocks noChangeAspect="1"/>
          </p:cNvPicPr>
          <p:nvPr/>
        </p:nvPicPr>
        <p:blipFill>
          <a:blip r:embed="rId4"/>
          <a:stretch>
            <a:fillRect/>
          </a:stretch>
        </p:blipFill>
        <p:spPr>
          <a:xfrm>
            <a:off x="555812" y="2142786"/>
            <a:ext cx="7503178" cy="3975625"/>
          </a:xfrm>
          <a:prstGeom prst="rect">
            <a:avLst/>
          </a:prstGeom>
        </p:spPr>
      </p:pic>
    </p:spTree>
    <p:extLst>
      <p:ext uri="{BB962C8B-B14F-4D97-AF65-F5344CB8AC3E}">
        <p14:creationId xmlns:p14="http://schemas.microsoft.com/office/powerpoint/2010/main" val="2281780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234658-9973-C948-830A-D75508046951}"/>
              </a:ext>
            </a:extLst>
          </p:cNvPr>
          <p:cNvSpPr/>
          <p:nvPr/>
        </p:nvSpPr>
        <p:spPr>
          <a:xfrm>
            <a:off x="0" y="0"/>
            <a:ext cx="4068000" cy="184611"/>
          </a:xfrm>
          <a:prstGeom prst="rect">
            <a:avLst/>
          </a:prstGeom>
          <a:solidFill>
            <a:srgbClr val="EC6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6408"/>
              </a:solidFill>
            </a:endParaRPr>
          </a:p>
        </p:txBody>
      </p:sp>
      <p:sp>
        <p:nvSpPr>
          <p:cNvPr id="3" name="Subtitle 2">
            <a:extLst>
              <a:ext uri="{FF2B5EF4-FFF2-40B4-BE49-F238E27FC236}">
                <a16:creationId xmlns:a16="http://schemas.microsoft.com/office/drawing/2014/main" id="{09B8BB87-D843-5A31-A78F-B57F0CC1DBFE}"/>
              </a:ext>
            </a:extLst>
          </p:cNvPr>
          <p:cNvSpPr txBox="1">
            <a:spLocks/>
          </p:cNvSpPr>
          <p:nvPr/>
        </p:nvSpPr>
        <p:spPr bwMode="auto">
          <a:xfrm>
            <a:off x="832343" y="1816608"/>
            <a:ext cx="9719833" cy="378541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0" indent="0" algn="l" rtl="0" eaLnBrk="1" fontAlgn="base" hangingPunct="1">
              <a:spcBef>
                <a:spcPct val="20000"/>
              </a:spcBef>
              <a:spcAft>
                <a:spcPct val="0"/>
              </a:spcAft>
              <a:defRPr sz="1600">
                <a:solidFill>
                  <a:srgbClr val="1B559E"/>
                </a:solidFill>
                <a:latin typeface="Corbel" panose="020B0503020204020204" pitchFamily="34" charset="0"/>
                <a:ea typeface="+mn-ea"/>
                <a:cs typeface="+mn-cs"/>
              </a:defRPr>
            </a:lvl1pPr>
            <a:lvl2pPr marL="355600" indent="-355600" algn="l" rtl="0" eaLnBrk="1" fontAlgn="base" hangingPunct="1">
              <a:spcBef>
                <a:spcPct val="20000"/>
              </a:spcBef>
              <a:spcAft>
                <a:spcPct val="0"/>
              </a:spcAft>
              <a:buClr>
                <a:schemeClr val="accent6">
                  <a:lumMod val="50000"/>
                </a:schemeClr>
              </a:buClr>
              <a:buFont typeface="Wingdings" pitchFamily="2" charset="2"/>
              <a:buChar char="§"/>
              <a:defRPr sz="1600">
                <a:solidFill>
                  <a:srgbClr val="1B559E"/>
                </a:solidFill>
                <a:latin typeface="Corbel" panose="020B0503020204020204" pitchFamily="34" charset="0"/>
              </a:defRPr>
            </a:lvl2pPr>
            <a:lvl3pPr marL="622300" indent="-228600" algn="l" rtl="0" eaLnBrk="1" fontAlgn="base" hangingPunct="1">
              <a:spcBef>
                <a:spcPct val="20000"/>
              </a:spcBef>
              <a:spcAft>
                <a:spcPct val="0"/>
              </a:spcAft>
              <a:buClr>
                <a:schemeClr val="accent6">
                  <a:lumMod val="50000"/>
                </a:schemeClr>
              </a:buClr>
              <a:buFont typeface="Verdana" pitchFamily="34" charset="0"/>
              <a:buChar char="–"/>
              <a:defRPr sz="1600">
                <a:solidFill>
                  <a:srgbClr val="1B559E"/>
                </a:solidFill>
                <a:latin typeface="Corbel" panose="020B0503020204020204" pitchFamily="34" charset="0"/>
              </a:defRPr>
            </a:lvl3pPr>
            <a:lvl4pPr marL="901700" indent="-228600" algn="l" rtl="0" eaLnBrk="1" fontAlgn="base" hangingPunct="1">
              <a:spcBef>
                <a:spcPct val="20000"/>
              </a:spcBef>
              <a:spcAft>
                <a:spcPct val="0"/>
              </a:spcAft>
              <a:buClr>
                <a:schemeClr val="accent6">
                  <a:lumMod val="50000"/>
                </a:schemeClr>
              </a:buClr>
              <a:buFont typeface="Wingdings" pitchFamily="2" charset="2"/>
              <a:buChar char=""/>
              <a:defRPr sz="1600">
                <a:solidFill>
                  <a:srgbClr val="1B559E"/>
                </a:solidFill>
                <a:latin typeface="Corbel" panose="020B0503020204020204" pitchFamily="34" charset="0"/>
              </a:defRPr>
            </a:lvl4pPr>
            <a:lvl5pPr marL="1168400" indent="-228600" algn="l" rtl="0" eaLnBrk="1" fontAlgn="base" hangingPunct="1">
              <a:spcBef>
                <a:spcPct val="20000"/>
              </a:spcBef>
              <a:spcAft>
                <a:spcPct val="0"/>
              </a:spcAft>
              <a:buClr>
                <a:schemeClr val="accent6">
                  <a:lumMod val="50000"/>
                </a:schemeClr>
              </a:buClr>
              <a:buFont typeface="Arial" pitchFamily="34" charset="0"/>
              <a:buChar char="•"/>
              <a:defRPr sz="1600">
                <a:solidFill>
                  <a:srgbClr val="1B559E"/>
                </a:solidFill>
                <a:latin typeface="Corbel" panose="020B0503020204020204" pitchFamily="34" charset="0"/>
              </a:defRPr>
            </a:lvl5pPr>
            <a:lvl6pPr marL="25146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6pPr>
            <a:lvl7pPr marL="29718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7pPr>
            <a:lvl8pPr marL="34290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8pPr>
            <a:lvl9pPr marL="38862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9pPr>
          </a:lstStyle>
          <a:p>
            <a:r>
              <a:rPr lang="en-US" sz="2000" kern="0">
                <a:latin typeface="Arial" panose="020B0604020202020204" pitchFamily="34" charset="0"/>
                <a:cs typeface="Arial" panose="020B0604020202020204" pitchFamily="34" charset="0"/>
              </a:rPr>
              <a:t>Autologous T cells with TCR α Wilems Tumour Gene 1 (WT-1)</a:t>
            </a:r>
          </a:p>
          <a:p>
            <a:pPr indent="-228600">
              <a:buFont typeface="Arial" panose="020B0604020202020204" pitchFamily="34" charset="0"/>
              <a:buChar char="•"/>
            </a:pPr>
            <a:endParaRPr lang="en-US" sz="2000" kern="0">
              <a:latin typeface="Arial" panose="020B0604020202020204" pitchFamily="34" charset="0"/>
              <a:cs typeface="Arial" panose="020B0604020202020204" pitchFamily="34" charset="0"/>
            </a:endParaRPr>
          </a:p>
          <a:p>
            <a:pPr indent="-228600">
              <a:buFont typeface="Arial" panose="020B0604020202020204" pitchFamily="34" charset="0"/>
              <a:buChar char="•"/>
            </a:pPr>
            <a:endParaRPr lang="en-US" sz="2000" kern="0">
              <a:latin typeface="Arial" panose="020B0604020202020204" pitchFamily="34" charset="0"/>
              <a:cs typeface="Arial" panose="020B0604020202020204" pitchFamily="34" charset="0"/>
            </a:endParaRPr>
          </a:p>
          <a:p>
            <a:pPr marL="342900" indent="-228600">
              <a:buFont typeface="Arial" panose="020B0604020202020204" pitchFamily="34" charset="0"/>
              <a:buChar char="•"/>
            </a:pPr>
            <a:r>
              <a:rPr lang="en-US" sz="2000" kern="0">
                <a:latin typeface="Arial" panose="020B0604020202020204" pitchFamily="34" charset="0"/>
                <a:cs typeface="Arial" panose="020B0604020202020204" pitchFamily="34" charset="0"/>
              </a:rPr>
              <a:t>Isolate T cells from Apheresis</a:t>
            </a:r>
          </a:p>
          <a:p>
            <a:pPr marL="342900" indent="-228600">
              <a:buFont typeface="Arial" panose="020B0604020202020204" pitchFamily="34" charset="0"/>
              <a:buChar char="•"/>
            </a:pPr>
            <a:r>
              <a:rPr lang="en-US" sz="2000" kern="0">
                <a:latin typeface="Arial" panose="020B0604020202020204" pitchFamily="34" charset="0"/>
                <a:cs typeface="Arial" panose="020B0604020202020204" pitchFamily="34" charset="0"/>
              </a:rPr>
              <a:t>Transduce with a retroviral vector</a:t>
            </a:r>
          </a:p>
          <a:p>
            <a:pPr marL="342900" indent="-228600">
              <a:buFont typeface="Arial" panose="020B0604020202020204" pitchFamily="34" charset="0"/>
              <a:buChar char="•"/>
            </a:pPr>
            <a:r>
              <a:rPr lang="en-US" sz="2000" kern="0">
                <a:latin typeface="Arial" panose="020B0604020202020204" pitchFamily="34" charset="0"/>
                <a:cs typeface="Arial" panose="020B0604020202020204" pitchFamily="34" charset="0"/>
              </a:rPr>
              <a:t>Expand cells to large numbers</a:t>
            </a:r>
          </a:p>
          <a:p>
            <a:pPr marL="342900" indent="-228600">
              <a:buFont typeface="Arial" panose="020B0604020202020204" pitchFamily="34" charset="0"/>
              <a:buChar char="•"/>
            </a:pPr>
            <a:r>
              <a:rPr lang="en-US" sz="2000" kern="0">
                <a:latin typeface="Arial" panose="020B0604020202020204" pitchFamily="34" charset="0"/>
                <a:cs typeface="Arial" panose="020B0604020202020204" pitchFamily="34" charset="0"/>
              </a:rPr>
              <a:t>Formulate and Freeze </a:t>
            </a:r>
            <a:endParaRPr lang="en-US" sz="20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5256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234658-9973-C948-830A-D75508046951}"/>
              </a:ext>
            </a:extLst>
          </p:cNvPr>
          <p:cNvSpPr/>
          <p:nvPr/>
        </p:nvSpPr>
        <p:spPr>
          <a:xfrm>
            <a:off x="0" y="0"/>
            <a:ext cx="4068000" cy="184611"/>
          </a:xfrm>
          <a:prstGeom prst="rect">
            <a:avLst/>
          </a:prstGeom>
          <a:solidFill>
            <a:srgbClr val="EC6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6408"/>
              </a:solidFill>
            </a:endParaRPr>
          </a:p>
        </p:txBody>
      </p:sp>
      <p:sp>
        <p:nvSpPr>
          <p:cNvPr id="3" name="Content Placeholder 2">
            <a:extLst>
              <a:ext uri="{FF2B5EF4-FFF2-40B4-BE49-F238E27FC236}">
                <a16:creationId xmlns:a16="http://schemas.microsoft.com/office/drawing/2014/main" id="{5FE4DD60-F563-A3B7-A7C1-6427492FB8BF}"/>
              </a:ext>
            </a:extLst>
          </p:cNvPr>
          <p:cNvSpPr>
            <a:spLocks noGrp="1"/>
          </p:cNvSpPr>
          <p:nvPr>
            <p:ph idx="1"/>
          </p:nvPr>
        </p:nvSpPr>
        <p:spPr>
          <a:xfrm>
            <a:off x="654392" y="1645413"/>
            <a:ext cx="9708995" cy="3567173"/>
          </a:xfrm>
        </p:spPr>
        <p:txBody>
          <a:bodyPr anchor="ctr">
            <a:norm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Small scale isolations in lab using isolation columns yielded high purity and recovery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Spinoculation model used for viral transduction</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Cells grown on plates after αCD3/CD28 stimulation yielded good cell numbers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No formulation methodologies, cells frozen in cryovials vials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QC included Phenotype and functionality (Killing Assay)</a:t>
            </a:r>
          </a:p>
        </p:txBody>
      </p:sp>
      <p:sp>
        <p:nvSpPr>
          <p:cNvPr id="4" name="Title 1">
            <a:extLst>
              <a:ext uri="{FF2B5EF4-FFF2-40B4-BE49-F238E27FC236}">
                <a16:creationId xmlns:a16="http://schemas.microsoft.com/office/drawing/2014/main" id="{6A01C0B0-7AFA-7059-66ED-4FE71128DCFC}"/>
              </a:ext>
            </a:extLst>
          </p:cNvPr>
          <p:cNvSpPr txBox="1">
            <a:spLocks/>
          </p:cNvSpPr>
          <p:nvPr/>
        </p:nvSpPr>
        <p:spPr bwMode="auto">
          <a:xfrm>
            <a:off x="521446" y="184611"/>
            <a:ext cx="6586491" cy="643080"/>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rmAutofit fontScale="92500" lnSpcReduction="20000"/>
          </a:bodyPr>
          <a:lstStyle>
            <a:lvl1pPr algn="l" rtl="0" eaLnBrk="1" fontAlgn="base" hangingPunct="1">
              <a:spcBef>
                <a:spcPct val="0"/>
              </a:spcBef>
              <a:spcAft>
                <a:spcPct val="0"/>
              </a:spcAft>
              <a:defRPr sz="2400">
                <a:solidFill>
                  <a:schemeClr val="tx1">
                    <a:lumMod val="50000"/>
                    <a:lumOff val="50000"/>
                  </a:schemeClr>
                </a:solidFill>
                <a:latin typeface="Corbel" panose="020B0503020204020204" pitchFamily="34" charset="0"/>
                <a:ea typeface="+mj-ea"/>
                <a:cs typeface="+mj-cs"/>
              </a:defRPr>
            </a:lvl1pPr>
            <a:lvl2pPr algn="l" rtl="0" eaLnBrk="1" fontAlgn="base" hangingPunct="1">
              <a:spcBef>
                <a:spcPct val="0"/>
              </a:spcBef>
              <a:spcAft>
                <a:spcPct val="0"/>
              </a:spcAft>
              <a:defRPr sz="2000">
                <a:solidFill>
                  <a:schemeClr val="bg2"/>
                </a:solidFill>
                <a:latin typeface="Agfa Rotis Sans Serif" pitchFamily="2" charset="0"/>
              </a:defRPr>
            </a:lvl2pPr>
            <a:lvl3pPr algn="l" rtl="0" eaLnBrk="1" fontAlgn="base" hangingPunct="1">
              <a:spcBef>
                <a:spcPct val="0"/>
              </a:spcBef>
              <a:spcAft>
                <a:spcPct val="0"/>
              </a:spcAft>
              <a:defRPr sz="2000">
                <a:solidFill>
                  <a:schemeClr val="bg2"/>
                </a:solidFill>
                <a:latin typeface="Agfa Rotis Sans Serif" pitchFamily="2" charset="0"/>
              </a:defRPr>
            </a:lvl3pPr>
            <a:lvl4pPr algn="l" rtl="0" eaLnBrk="1" fontAlgn="base" hangingPunct="1">
              <a:spcBef>
                <a:spcPct val="0"/>
              </a:spcBef>
              <a:spcAft>
                <a:spcPct val="0"/>
              </a:spcAft>
              <a:defRPr sz="2000">
                <a:solidFill>
                  <a:schemeClr val="bg2"/>
                </a:solidFill>
                <a:latin typeface="Agfa Rotis Sans Serif" pitchFamily="2" charset="0"/>
              </a:defRPr>
            </a:lvl4pPr>
            <a:lvl5pPr algn="l" rtl="0" eaLnBrk="1" fontAlgn="base" hangingPunct="1">
              <a:spcBef>
                <a:spcPct val="0"/>
              </a:spcBef>
              <a:spcAft>
                <a:spcPct val="0"/>
              </a:spcAft>
              <a:defRPr sz="2000">
                <a:solidFill>
                  <a:schemeClr val="bg2"/>
                </a:solidFill>
                <a:latin typeface="Agfa Rotis Sans Serif" pitchFamily="2" charset="0"/>
              </a:defRPr>
            </a:lvl5pPr>
            <a:lvl6pPr marL="457200" algn="l" rtl="0" eaLnBrk="1" fontAlgn="base" hangingPunct="1">
              <a:spcBef>
                <a:spcPct val="0"/>
              </a:spcBef>
              <a:spcAft>
                <a:spcPct val="0"/>
              </a:spcAft>
              <a:defRPr sz="2000">
                <a:solidFill>
                  <a:schemeClr val="bg2"/>
                </a:solidFill>
                <a:latin typeface="Verdana" pitchFamily="34" charset="0"/>
              </a:defRPr>
            </a:lvl6pPr>
            <a:lvl7pPr marL="914400" algn="l" rtl="0" eaLnBrk="1" fontAlgn="base" hangingPunct="1">
              <a:spcBef>
                <a:spcPct val="0"/>
              </a:spcBef>
              <a:spcAft>
                <a:spcPct val="0"/>
              </a:spcAft>
              <a:defRPr sz="2000">
                <a:solidFill>
                  <a:schemeClr val="bg2"/>
                </a:solidFill>
                <a:latin typeface="Verdana" pitchFamily="34" charset="0"/>
              </a:defRPr>
            </a:lvl7pPr>
            <a:lvl8pPr marL="1371600" algn="l" rtl="0" eaLnBrk="1" fontAlgn="base" hangingPunct="1">
              <a:spcBef>
                <a:spcPct val="0"/>
              </a:spcBef>
              <a:spcAft>
                <a:spcPct val="0"/>
              </a:spcAft>
              <a:defRPr sz="2000">
                <a:solidFill>
                  <a:schemeClr val="bg2"/>
                </a:solidFill>
                <a:latin typeface="Verdana" pitchFamily="34" charset="0"/>
              </a:defRPr>
            </a:lvl8pPr>
            <a:lvl9pPr marL="1828800" algn="l" rtl="0" eaLnBrk="1" fontAlgn="base" hangingPunct="1">
              <a:spcBef>
                <a:spcPct val="0"/>
              </a:spcBef>
              <a:spcAft>
                <a:spcPct val="0"/>
              </a:spcAft>
              <a:defRPr sz="2000">
                <a:solidFill>
                  <a:schemeClr val="bg2"/>
                </a:solidFill>
                <a:latin typeface="Verdana" pitchFamily="34" charset="0"/>
              </a:defRPr>
            </a:lvl9pPr>
          </a:lstStyle>
          <a:p>
            <a:r>
              <a:rPr lang="en-US" sz="4400" kern="0" dirty="0">
                <a:latin typeface="Arial" panose="020B0604020202020204" pitchFamily="34" charset="0"/>
                <a:cs typeface="Arial" panose="020B0604020202020204" pitchFamily="34" charset="0"/>
              </a:rPr>
              <a:t>R&amp;D Method</a:t>
            </a:r>
          </a:p>
        </p:txBody>
      </p:sp>
    </p:spTree>
    <p:extLst>
      <p:ext uri="{BB962C8B-B14F-4D97-AF65-F5344CB8AC3E}">
        <p14:creationId xmlns:p14="http://schemas.microsoft.com/office/powerpoint/2010/main" val="744210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234658-9973-C948-830A-D75508046951}"/>
              </a:ext>
            </a:extLst>
          </p:cNvPr>
          <p:cNvSpPr/>
          <p:nvPr/>
        </p:nvSpPr>
        <p:spPr>
          <a:xfrm>
            <a:off x="0" y="0"/>
            <a:ext cx="4068000" cy="184611"/>
          </a:xfrm>
          <a:prstGeom prst="rect">
            <a:avLst/>
          </a:prstGeom>
          <a:solidFill>
            <a:srgbClr val="EC6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6408"/>
              </a:solidFill>
            </a:endParaRPr>
          </a:p>
        </p:txBody>
      </p:sp>
      <p:sp>
        <p:nvSpPr>
          <p:cNvPr id="3" name="Content Placeholder 2">
            <a:extLst>
              <a:ext uri="{FF2B5EF4-FFF2-40B4-BE49-F238E27FC236}">
                <a16:creationId xmlns:a16="http://schemas.microsoft.com/office/drawing/2014/main" id="{478235D3-2C74-3D9E-FBF1-58FD65BBC51A}"/>
              </a:ext>
            </a:extLst>
          </p:cNvPr>
          <p:cNvSpPr>
            <a:spLocks noGrp="1"/>
          </p:cNvSpPr>
          <p:nvPr>
            <p:ph idx="1"/>
          </p:nvPr>
        </p:nvSpPr>
        <p:spPr>
          <a:xfrm>
            <a:off x="709256" y="1502884"/>
            <a:ext cx="9708995" cy="3567173"/>
          </a:xfrm>
        </p:spPr>
        <p:txBody>
          <a:bodyPr anchor="ctr">
            <a:normAutofit/>
          </a:bodyPr>
          <a:lstStyle/>
          <a:p>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Isolation using closed system MACS initially yielded low purity and cell numbers with loss of viability</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Transduction efficiency of T cells with vector was low (~10-30%)</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Cell expansion using the bioreactor was poor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Formulation and Freeze strategy developed was fit for its intended use</a:t>
            </a:r>
          </a:p>
        </p:txBody>
      </p:sp>
      <p:sp>
        <p:nvSpPr>
          <p:cNvPr id="4" name="Title 1">
            <a:extLst>
              <a:ext uri="{FF2B5EF4-FFF2-40B4-BE49-F238E27FC236}">
                <a16:creationId xmlns:a16="http://schemas.microsoft.com/office/drawing/2014/main" id="{C28C5E51-4844-D018-B7A4-ADE117FA941C}"/>
              </a:ext>
            </a:extLst>
          </p:cNvPr>
          <p:cNvSpPr txBox="1">
            <a:spLocks/>
          </p:cNvSpPr>
          <p:nvPr/>
        </p:nvSpPr>
        <p:spPr bwMode="auto">
          <a:xfrm>
            <a:off x="521446" y="184611"/>
            <a:ext cx="6586491" cy="643080"/>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rmAutofit fontScale="92500" lnSpcReduction="20000"/>
          </a:bodyPr>
          <a:lstStyle>
            <a:lvl1pPr algn="l" rtl="0" eaLnBrk="1" fontAlgn="base" hangingPunct="1">
              <a:spcBef>
                <a:spcPct val="0"/>
              </a:spcBef>
              <a:spcAft>
                <a:spcPct val="0"/>
              </a:spcAft>
              <a:defRPr sz="2400">
                <a:solidFill>
                  <a:schemeClr val="tx1">
                    <a:lumMod val="50000"/>
                    <a:lumOff val="50000"/>
                  </a:schemeClr>
                </a:solidFill>
                <a:latin typeface="Corbel" panose="020B0503020204020204" pitchFamily="34" charset="0"/>
                <a:ea typeface="+mj-ea"/>
                <a:cs typeface="+mj-cs"/>
              </a:defRPr>
            </a:lvl1pPr>
            <a:lvl2pPr algn="l" rtl="0" eaLnBrk="1" fontAlgn="base" hangingPunct="1">
              <a:spcBef>
                <a:spcPct val="0"/>
              </a:spcBef>
              <a:spcAft>
                <a:spcPct val="0"/>
              </a:spcAft>
              <a:defRPr sz="2000">
                <a:solidFill>
                  <a:schemeClr val="bg2"/>
                </a:solidFill>
                <a:latin typeface="Agfa Rotis Sans Serif" pitchFamily="2" charset="0"/>
              </a:defRPr>
            </a:lvl2pPr>
            <a:lvl3pPr algn="l" rtl="0" eaLnBrk="1" fontAlgn="base" hangingPunct="1">
              <a:spcBef>
                <a:spcPct val="0"/>
              </a:spcBef>
              <a:spcAft>
                <a:spcPct val="0"/>
              </a:spcAft>
              <a:defRPr sz="2000">
                <a:solidFill>
                  <a:schemeClr val="bg2"/>
                </a:solidFill>
                <a:latin typeface="Agfa Rotis Sans Serif" pitchFamily="2" charset="0"/>
              </a:defRPr>
            </a:lvl3pPr>
            <a:lvl4pPr algn="l" rtl="0" eaLnBrk="1" fontAlgn="base" hangingPunct="1">
              <a:spcBef>
                <a:spcPct val="0"/>
              </a:spcBef>
              <a:spcAft>
                <a:spcPct val="0"/>
              </a:spcAft>
              <a:defRPr sz="2000">
                <a:solidFill>
                  <a:schemeClr val="bg2"/>
                </a:solidFill>
                <a:latin typeface="Agfa Rotis Sans Serif" pitchFamily="2" charset="0"/>
              </a:defRPr>
            </a:lvl4pPr>
            <a:lvl5pPr algn="l" rtl="0" eaLnBrk="1" fontAlgn="base" hangingPunct="1">
              <a:spcBef>
                <a:spcPct val="0"/>
              </a:spcBef>
              <a:spcAft>
                <a:spcPct val="0"/>
              </a:spcAft>
              <a:defRPr sz="2000">
                <a:solidFill>
                  <a:schemeClr val="bg2"/>
                </a:solidFill>
                <a:latin typeface="Agfa Rotis Sans Serif" pitchFamily="2" charset="0"/>
              </a:defRPr>
            </a:lvl5pPr>
            <a:lvl6pPr marL="457200" algn="l" rtl="0" eaLnBrk="1" fontAlgn="base" hangingPunct="1">
              <a:spcBef>
                <a:spcPct val="0"/>
              </a:spcBef>
              <a:spcAft>
                <a:spcPct val="0"/>
              </a:spcAft>
              <a:defRPr sz="2000">
                <a:solidFill>
                  <a:schemeClr val="bg2"/>
                </a:solidFill>
                <a:latin typeface="Verdana" pitchFamily="34" charset="0"/>
              </a:defRPr>
            </a:lvl6pPr>
            <a:lvl7pPr marL="914400" algn="l" rtl="0" eaLnBrk="1" fontAlgn="base" hangingPunct="1">
              <a:spcBef>
                <a:spcPct val="0"/>
              </a:spcBef>
              <a:spcAft>
                <a:spcPct val="0"/>
              </a:spcAft>
              <a:defRPr sz="2000">
                <a:solidFill>
                  <a:schemeClr val="bg2"/>
                </a:solidFill>
                <a:latin typeface="Verdana" pitchFamily="34" charset="0"/>
              </a:defRPr>
            </a:lvl7pPr>
            <a:lvl8pPr marL="1371600" algn="l" rtl="0" eaLnBrk="1" fontAlgn="base" hangingPunct="1">
              <a:spcBef>
                <a:spcPct val="0"/>
              </a:spcBef>
              <a:spcAft>
                <a:spcPct val="0"/>
              </a:spcAft>
              <a:defRPr sz="2000">
                <a:solidFill>
                  <a:schemeClr val="bg2"/>
                </a:solidFill>
                <a:latin typeface="Verdana" pitchFamily="34" charset="0"/>
              </a:defRPr>
            </a:lvl8pPr>
            <a:lvl9pPr marL="1828800" algn="l" rtl="0" eaLnBrk="1" fontAlgn="base" hangingPunct="1">
              <a:spcBef>
                <a:spcPct val="0"/>
              </a:spcBef>
              <a:spcAft>
                <a:spcPct val="0"/>
              </a:spcAft>
              <a:defRPr sz="2000">
                <a:solidFill>
                  <a:schemeClr val="bg2"/>
                </a:solidFill>
                <a:latin typeface="Verdana" pitchFamily="34" charset="0"/>
              </a:defRPr>
            </a:lvl9pPr>
          </a:lstStyle>
          <a:p>
            <a:r>
              <a:rPr lang="en-US" sz="4400" kern="0" dirty="0">
                <a:latin typeface="Arial" panose="020B0604020202020204" pitchFamily="34" charset="0"/>
                <a:cs typeface="Arial" panose="020B0604020202020204" pitchFamily="34" charset="0"/>
              </a:rPr>
              <a:t>Scaled up method issues..</a:t>
            </a:r>
          </a:p>
        </p:txBody>
      </p:sp>
    </p:spTree>
    <p:extLst>
      <p:ext uri="{BB962C8B-B14F-4D97-AF65-F5344CB8AC3E}">
        <p14:creationId xmlns:p14="http://schemas.microsoft.com/office/powerpoint/2010/main" val="2634868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234658-9973-C948-830A-D75508046951}"/>
              </a:ext>
            </a:extLst>
          </p:cNvPr>
          <p:cNvSpPr/>
          <p:nvPr/>
        </p:nvSpPr>
        <p:spPr>
          <a:xfrm>
            <a:off x="0" y="0"/>
            <a:ext cx="4068000" cy="184611"/>
          </a:xfrm>
          <a:prstGeom prst="rect">
            <a:avLst/>
          </a:prstGeom>
          <a:solidFill>
            <a:srgbClr val="EC6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6408"/>
              </a:solidFill>
            </a:endParaRPr>
          </a:p>
        </p:txBody>
      </p:sp>
      <p:sp>
        <p:nvSpPr>
          <p:cNvPr id="3" name="Content Placeholder 2">
            <a:extLst>
              <a:ext uri="{FF2B5EF4-FFF2-40B4-BE49-F238E27FC236}">
                <a16:creationId xmlns:a16="http://schemas.microsoft.com/office/drawing/2014/main" id="{7C5F6416-EB87-A7C5-DC77-03DDD7DA3AEB}"/>
              </a:ext>
            </a:extLst>
          </p:cNvPr>
          <p:cNvSpPr>
            <a:spLocks noGrp="1"/>
          </p:cNvSpPr>
          <p:nvPr>
            <p:ph idx="1"/>
          </p:nvPr>
        </p:nvSpPr>
        <p:spPr>
          <a:xfrm>
            <a:off x="782408" y="1645413"/>
            <a:ext cx="10995064" cy="3567173"/>
          </a:xfrm>
        </p:spPr>
        <p:txBody>
          <a:bodyPr anchor="ctr">
            <a:normAutofit lnSpcReduction="10000"/>
          </a:bodyPr>
          <a:lstStyle/>
          <a:p>
            <a:r>
              <a:rPr lang="en-GB" sz="2400" dirty="0">
                <a:latin typeface="Arial" panose="020B0604020202020204" pitchFamily="34" charset="0"/>
                <a:cs typeface="Arial" panose="020B0604020202020204" pitchFamily="34" charset="0"/>
              </a:rPr>
              <a:t>Large scale isolation did not consider cell: bead ratio, buffer temperatures, on-specific binding</a:t>
            </a:r>
          </a:p>
          <a:p>
            <a:r>
              <a:rPr lang="en-GB" sz="2400" dirty="0">
                <a:latin typeface="Arial" panose="020B0604020202020204" pitchFamily="34" charset="0"/>
                <a:cs typeface="Arial" panose="020B0604020202020204" pitchFamily="34" charset="0"/>
              </a:rPr>
              <a:t>( Possible TCR cross reactivity leading to </a:t>
            </a:r>
            <a:r>
              <a:rPr lang="en-GB" sz="2400" dirty="0">
                <a:solidFill>
                  <a:srgbClr val="FF0000"/>
                </a:solidFill>
                <a:latin typeface="Arial" panose="020B0604020202020204" pitchFamily="34" charset="0"/>
                <a:cs typeface="Arial" panose="020B0604020202020204" pitchFamily="34" charset="0"/>
              </a:rPr>
              <a:t>poor viability </a:t>
            </a:r>
            <a:r>
              <a:rPr lang="en-GB" sz="2400" dirty="0">
                <a:latin typeface="Arial" panose="020B0604020202020204" pitchFamily="34" charset="0"/>
                <a:cs typeface="Arial" panose="020B0604020202020204" pitchFamily="34" charset="0"/>
              </a:rPr>
              <a:t>post selection).</a:t>
            </a:r>
          </a:p>
          <a:p>
            <a:r>
              <a:rPr lang="en-GB" sz="2400" dirty="0">
                <a:solidFill>
                  <a:srgbClr val="FF0000"/>
                </a:solidFill>
                <a:latin typeface="Arial" panose="020B0604020202020204" pitchFamily="34" charset="0"/>
                <a:cs typeface="Arial" panose="020B0604020202020204" pitchFamily="34" charset="0"/>
              </a:rPr>
              <a:t>Transduction</a:t>
            </a:r>
            <a:r>
              <a:rPr lang="en-GB" sz="2400" dirty="0">
                <a:latin typeface="Arial" panose="020B0604020202020204" pitchFamily="34" charset="0"/>
                <a:cs typeface="Arial" panose="020B0604020202020204" pitchFamily="34" charset="0"/>
              </a:rPr>
              <a:t> efficiency </a:t>
            </a:r>
            <a:r>
              <a:rPr lang="en-GB" sz="2400" dirty="0">
                <a:solidFill>
                  <a:srgbClr val="FF0000"/>
                </a:solidFill>
                <a:latin typeface="Arial" panose="020B0604020202020204" pitchFamily="34" charset="0"/>
                <a:cs typeface="Arial" panose="020B0604020202020204" pitchFamily="34" charset="0"/>
              </a:rPr>
              <a:t>low</a:t>
            </a:r>
            <a:r>
              <a:rPr lang="en-GB" sz="2400" dirty="0">
                <a:latin typeface="Arial" panose="020B0604020202020204" pitchFamily="34" charset="0"/>
                <a:cs typeface="Arial" panose="020B0604020202020204" pitchFamily="34" charset="0"/>
              </a:rPr>
              <a:t>- Transduction at large scale not optimised, no consideration initially on culture volume and virus MOI</a:t>
            </a:r>
          </a:p>
          <a:p>
            <a:r>
              <a:rPr lang="en-GB" sz="2400" dirty="0">
                <a:solidFill>
                  <a:srgbClr val="FF0000"/>
                </a:solidFill>
                <a:latin typeface="Arial" panose="020B0604020202020204" pitchFamily="34" charset="0"/>
                <a:cs typeface="Arial" panose="020B0604020202020204" pitchFamily="34" charset="0"/>
              </a:rPr>
              <a:t>Expansion</a:t>
            </a:r>
            <a:r>
              <a:rPr lang="en-GB" sz="2400" dirty="0">
                <a:latin typeface="Arial" panose="020B0604020202020204" pitchFamily="34" charset="0"/>
                <a:cs typeface="Arial" panose="020B0604020202020204" pitchFamily="34" charset="0"/>
              </a:rPr>
              <a:t> rates </a:t>
            </a:r>
            <a:r>
              <a:rPr lang="en-GB" sz="2400" dirty="0">
                <a:solidFill>
                  <a:srgbClr val="FF0000"/>
                </a:solidFill>
                <a:latin typeface="Arial" panose="020B0604020202020204" pitchFamily="34" charset="0"/>
                <a:cs typeface="Arial" panose="020B0604020202020204" pitchFamily="34" charset="0"/>
              </a:rPr>
              <a:t>poor</a:t>
            </a:r>
            <a:r>
              <a:rPr lang="en-GB" sz="2400" dirty="0">
                <a:latin typeface="Arial" panose="020B0604020202020204" pitchFamily="34" charset="0"/>
                <a:cs typeface="Arial" panose="020B0604020202020204" pitchFamily="34" charset="0"/>
              </a:rPr>
              <a:t> – No consideration given to optimum bioreactor system, bead: cell ratio , stimulation and cell feed pattern ,work on cytokine cocktail for ideal phenotype wasn’t performed</a:t>
            </a:r>
          </a:p>
          <a:p>
            <a:r>
              <a:rPr lang="en-GB" sz="2400" i="1" dirty="0">
                <a:latin typeface="Arial" panose="020B0604020202020204" pitchFamily="34" charset="0"/>
                <a:cs typeface="Arial" panose="020B0604020202020204" pitchFamily="34" charset="0"/>
              </a:rPr>
              <a:t>Quality product </a:t>
            </a:r>
            <a:r>
              <a:rPr lang="en-GB" sz="2400" i="1" dirty="0">
                <a:solidFill>
                  <a:srgbClr val="FF0000"/>
                </a:solidFill>
                <a:latin typeface="Arial" panose="020B0604020202020204" pitchFamily="34" charset="0"/>
                <a:cs typeface="Arial" panose="020B0604020202020204" pitchFamily="34" charset="0"/>
              </a:rPr>
              <a:t>target profile </a:t>
            </a:r>
            <a:r>
              <a:rPr lang="en-GB" sz="2400" i="1" dirty="0">
                <a:latin typeface="Arial" panose="020B0604020202020204" pitchFamily="34" charset="0"/>
                <a:cs typeface="Arial" panose="020B0604020202020204" pitchFamily="34" charset="0"/>
              </a:rPr>
              <a:t>was </a:t>
            </a:r>
            <a:r>
              <a:rPr lang="en-GB" sz="2400" i="1" dirty="0">
                <a:solidFill>
                  <a:srgbClr val="FF0000"/>
                </a:solidFill>
                <a:latin typeface="Arial" panose="020B0604020202020204" pitchFamily="34" charset="0"/>
                <a:cs typeface="Arial" panose="020B0604020202020204" pitchFamily="34" charset="0"/>
              </a:rPr>
              <a:t>not </a:t>
            </a:r>
            <a:r>
              <a:rPr lang="en-GB" sz="2400" i="1" dirty="0">
                <a:latin typeface="Arial" panose="020B0604020202020204" pitchFamily="34" charset="0"/>
                <a:cs typeface="Arial" panose="020B0604020202020204" pitchFamily="34" charset="0"/>
              </a:rPr>
              <a:t>developed</a:t>
            </a:r>
          </a:p>
          <a:p>
            <a:endParaRPr lang="en-GB" sz="24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41BF7771-F871-3FA9-662F-C4101B972789}"/>
              </a:ext>
            </a:extLst>
          </p:cNvPr>
          <p:cNvSpPr txBox="1">
            <a:spLocks/>
          </p:cNvSpPr>
          <p:nvPr/>
        </p:nvSpPr>
        <p:spPr bwMode="auto">
          <a:xfrm>
            <a:off x="521446" y="184611"/>
            <a:ext cx="6586491" cy="643080"/>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rmAutofit fontScale="92500" lnSpcReduction="20000"/>
          </a:bodyPr>
          <a:lstStyle>
            <a:lvl1pPr algn="l" rtl="0" eaLnBrk="1" fontAlgn="base" hangingPunct="1">
              <a:spcBef>
                <a:spcPct val="0"/>
              </a:spcBef>
              <a:spcAft>
                <a:spcPct val="0"/>
              </a:spcAft>
              <a:defRPr sz="2400">
                <a:solidFill>
                  <a:schemeClr val="tx1">
                    <a:lumMod val="50000"/>
                    <a:lumOff val="50000"/>
                  </a:schemeClr>
                </a:solidFill>
                <a:latin typeface="Corbel" panose="020B0503020204020204" pitchFamily="34" charset="0"/>
                <a:ea typeface="+mj-ea"/>
                <a:cs typeface="+mj-cs"/>
              </a:defRPr>
            </a:lvl1pPr>
            <a:lvl2pPr algn="l" rtl="0" eaLnBrk="1" fontAlgn="base" hangingPunct="1">
              <a:spcBef>
                <a:spcPct val="0"/>
              </a:spcBef>
              <a:spcAft>
                <a:spcPct val="0"/>
              </a:spcAft>
              <a:defRPr sz="2000">
                <a:solidFill>
                  <a:schemeClr val="bg2"/>
                </a:solidFill>
                <a:latin typeface="Agfa Rotis Sans Serif" pitchFamily="2" charset="0"/>
              </a:defRPr>
            </a:lvl2pPr>
            <a:lvl3pPr algn="l" rtl="0" eaLnBrk="1" fontAlgn="base" hangingPunct="1">
              <a:spcBef>
                <a:spcPct val="0"/>
              </a:spcBef>
              <a:spcAft>
                <a:spcPct val="0"/>
              </a:spcAft>
              <a:defRPr sz="2000">
                <a:solidFill>
                  <a:schemeClr val="bg2"/>
                </a:solidFill>
                <a:latin typeface="Agfa Rotis Sans Serif" pitchFamily="2" charset="0"/>
              </a:defRPr>
            </a:lvl3pPr>
            <a:lvl4pPr algn="l" rtl="0" eaLnBrk="1" fontAlgn="base" hangingPunct="1">
              <a:spcBef>
                <a:spcPct val="0"/>
              </a:spcBef>
              <a:spcAft>
                <a:spcPct val="0"/>
              </a:spcAft>
              <a:defRPr sz="2000">
                <a:solidFill>
                  <a:schemeClr val="bg2"/>
                </a:solidFill>
                <a:latin typeface="Agfa Rotis Sans Serif" pitchFamily="2" charset="0"/>
              </a:defRPr>
            </a:lvl4pPr>
            <a:lvl5pPr algn="l" rtl="0" eaLnBrk="1" fontAlgn="base" hangingPunct="1">
              <a:spcBef>
                <a:spcPct val="0"/>
              </a:spcBef>
              <a:spcAft>
                <a:spcPct val="0"/>
              </a:spcAft>
              <a:defRPr sz="2000">
                <a:solidFill>
                  <a:schemeClr val="bg2"/>
                </a:solidFill>
                <a:latin typeface="Agfa Rotis Sans Serif" pitchFamily="2" charset="0"/>
              </a:defRPr>
            </a:lvl5pPr>
            <a:lvl6pPr marL="457200" algn="l" rtl="0" eaLnBrk="1" fontAlgn="base" hangingPunct="1">
              <a:spcBef>
                <a:spcPct val="0"/>
              </a:spcBef>
              <a:spcAft>
                <a:spcPct val="0"/>
              </a:spcAft>
              <a:defRPr sz="2000">
                <a:solidFill>
                  <a:schemeClr val="bg2"/>
                </a:solidFill>
                <a:latin typeface="Verdana" pitchFamily="34" charset="0"/>
              </a:defRPr>
            </a:lvl6pPr>
            <a:lvl7pPr marL="914400" algn="l" rtl="0" eaLnBrk="1" fontAlgn="base" hangingPunct="1">
              <a:spcBef>
                <a:spcPct val="0"/>
              </a:spcBef>
              <a:spcAft>
                <a:spcPct val="0"/>
              </a:spcAft>
              <a:defRPr sz="2000">
                <a:solidFill>
                  <a:schemeClr val="bg2"/>
                </a:solidFill>
                <a:latin typeface="Verdana" pitchFamily="34" charset="0"/>
              </a:defRPr>
            </a:lvl7pPr>
            <a:lvl8pPr marL="1371600" algn="l" rtl="0" eaLnBrk="1" fontAlgn="base" hangingPunct="1">
              <a:spcBef>
                <a:spcPct val="0"/>
              </a:spcBef>
              <a:spcAft>
                <a:spcPct val="0"/>
              </a:spcAft>
              <a:defRPr sz="2000">
                <a:solidFill>
                  <a:schemeClr val="bg2"/>
                </a:solidFill>
                <a:latin typeface="Verdana" pitchFamily="34" charset="0"/>
              </a:defRPr>
            </a:lvl8pPr>
            <a:lvl9pPr marL="1828800" algn="l" rtl="0" eaLnBrk="1" fontAlgn="base" hangingPunct="1">
              <a:spcBef>
                <a:spcPct val="0"/>
              </a:spcBef>
              <a:spcAft>
                <a:spcPct val="0"/>
              </a:spcAft>
              <a:defRPr sz="2000">
                <a:solidFill>
                  <a:schemeClr val="bg2"/>
                </a:solidFill>
                <a:latin typeface="Verdana" pitchFamily="34" charset="0"/>
              </a:defRPr>
            </a:lvl9pPr>
          </a:lstStyle>
          <a:p>
            <a:r>
              <a:rPr lang="en-US" sz="4400" kern="0" dirty="0">
                <a:latin typeface="Arial" panose="020B0604020202020204" pitchFamily="34" charset="0"/>
                <a:cs typeface="Arial" panose="020B0604020202020204" pitchFamily="34" charset="0"/>
              </a:rPr>
              <a:t>Scaled up method issues..</a:t>
            </a:r>
          </a:p>
        </p:txBody>
      </p:sp>
    </p:spTree>
    <p:extLst>
      <p:ext uri="{BB962C8B-B14F-4D97-AF65-F5344CB8AC3E}">
        <p14:creationId xmlns:p14="http://schemas.microsoft.com/office/powerpoint/2010/main" val="2810350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234658-9973-C948-830A-D75508046951}"/>
              </a:ext>
            </a:extLst>
          </p:cNvPr>
          <p:cNvSpPr/>
          <p:nvPr/>
        </p:nvSpPr>
        <p:spPr>
          <a:xfrm>
            <a:off x="0" y="0"/>
            <a:ext cx="4068000" cy="184611"/>
          </a:xfrm>
          <a:prstGeom prst="rect">
            <a:avLst/>
          </a:prstGeom>
          <a:solidFill>
            <a:srgbClr val="EC6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6408"/>
              </a:solidFill>
            </a:endParaRPr>
          </a:p>
        </p:txBody>
      </p:sp>
      <p:sp>
        <p:nvSpPr>
          <p:cNvPr id="3" name="Content Placeholder 2">
            <a:extLst>
              <a:ext uri="{FF2B5EF4-FFF2-40B4-BE49-F238E27FC236}">
                <a16:creationId xmlns:a16="http://schemas.microsoft.com/office/drawing/2014/main" id="{1D84109E-E2C4-685D-5E07-92EA4E5B75EC}"/>
              </a:ext>
            </a:extLst>
          </p:cNvPr>
          <p:cNvSpPr>
            <a:spLocks noGrp="1"/>
          </p:cNvSpPr>
          <p:nvPr>
            <p:ph idx="1"/>
          </p:nvPr>
        </p:nvSpPr>
        <p:spPr>
          <a:xfrm>
            <a:off x="782408" y="1012303"/>
            <a:ext cx="11251096" cy="4675266"/>
          </a:xfrm>
        </p:spPr>
        <p:txBody>
          <a:bodyPr anchor="ctr">
            <a:normAutofit/>
          </a:bodyPr>
          <a:lstStyle/>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PBMC isolation and wash using the LOVO .</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Optimum bead to cell ratio during isolation identified, buffers and collection bags kept cold to reduce activation and loss of viability ( </a:t>
            </a:r>
            <a:r>
              <a:rPr lang="en-GB" sz="1800" i="1" dirty="0">
                <a:latin typeface="Arial" panose="020B0604020202020204" pitchFamily="34" charset="0"/>
                <a:cs typeface="Arial" panose="020B0604020202020204" pitchFamily="34" charset="0"/>
              </a:rPr>
              <a:t>This should lead to the selection of the ideal cell selection system</a:t>
            </a:r>
            <a:r>
              <a:rPr lang="en-GB" sz="1800" dirty="0">
                <a:latin typeface="Arial" panose="020B0604020202020204" pitchFamily="34" charset="0"/>
                <a:cs typeface="Arial" panose="020B0604020202020204" pitchFamily="34" charset="0"/>
              </a:rPr>
              <a:t>)…Considerations to other technologies??.</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Cell growth optimised using the right blend of cells: beads (CD3/CD28), giving consideration to density (cell/surface area) is very important possibly more than concentration/ml.. </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Transduction improved by optimising culture volumes and MOI (</a:t>
            </a:r>
            <a:r>
              <a:rPr lang="en-GB" sz="1800" i="1" dirty="0">
                <a:latin typeface="Arial" panose="020B0604020202020204" pitchFamily="34" charset="0"/>
                <a:cs typeface="Arial" panose="020B0604020202020204" pitchFamily="34" charset="0"/>
              </a:rPr>
              <a:t>Very important when considering closed systems</a:t>
            </a:r>
            <a:r>
              <a:rPr lang="en-GB" sz="18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DoE approach used to identify target phenotype of cells and therefore choosing the right cocktail!</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Killing assay alternatives ( Look at easier assays maybe flow based assays to consistently achieve the intended outcome)</a:t>
            </a: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Identify cellular impurities ( e.g. NK/NKT/B.. Treg cells)</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8445C4EA-EA10-FA80-E10C-2923A62EB3C8}"/>
              </a:ext>
            </a:extLst>
          </p:cNvPr>
          <p:cNvSpPr txBox="1">
            <a:spLocks/>
          </p:cNvSpPr>
          <p:nvPr/>
        </p:nvSpPr>
        <p:spPr bwMode="auto">
          <a:xfrm>
            <a:off x="521446" y="184611"/>
            <a:ext cx="6586491" cy="643080"/>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rmAutofit fontScale="92500" lnSpcReduction="20000"/>
          </a:bodyPr>
          <a:lstStyle>
            <a:lvl1pPr algn="l" rtl="0" eaLnBrk="1" fontAlgn="base" hangingPunct="1">
              <a:spcBef>
                <a:spcPct val="0"/>
              </a:spcBef>
              <a:spcAft>
                <a:spcPct val="0"/>
              </a:spcAft>
              <a:defRPr sz="2400">
                <a:solidFill>
                  <a:schemeClr val="tx1">
                    <a:lumMod val="50000"/>
                    <a:lumOff val="50000"/>
                  </a:schemeClr>
                </a:solidFill>
                <a:latin typeface="Corbel" panose="020B0503020204020204" pitchFamily="34" charset="0"/>
                <a:ea typeface="+mj-ea"/>
                <a:cs typeface="+mj-cs"/>
              </a:defRPr>
            </a:lvl1pPr>
            <a:lvl2pPr algn="l" rtl="0" eaLnBrk="1" fontAlgn="base" hangingPunct="1">
              <a:spcBef>
                <a:spcPct val="0"/>
              </a:spcBef>
              <a:spcAft>
                <a:spcPct val="0"/>
              </a:spcAft>
              <a:defRPr sz="2000">
                <a:solidFill>
                  <a:schemeClr val="bg2"/>
                </a:solidFill>
                <a:latin typeface="Agfa Rotis Sans Serif" pitchFamily="2" charset="0"/>
              </a:defRPr>
            </a:lvl2pPr>
            <a:lvl3pPr algn="l" rtl="0" eaLnBrk="1" fontAlgn="base" hangingPunct="1">
              <a:spcBef>
                <a:spcPct val="0"/>
              </a:spcBef>
              <a:spcAft>
                <a:spcPct val="0"/>
              </a:spcAft>
              <a:defRPr sz="2000">
                <a:solidFill>
                  <a:schemeClr val="bg2"/>
                </a:solidFill>
                <a:latin typeface="Agfa Rotis Sans Serif" pitchFamily="2" charset="0"/>
              </a:defRPr>
            </a:lvl3pPr>
            <a:lvl4pPr algn="l" rtl="0" eaLnBrk="1" fontAlgn="base" hangingPunct="1">
              <a:spcBef>
                <a:spcPct val="0"/>
              </a:spcBef>
              <a:spcAft>
                <a:spcPct val="0"/>
              </a:spcAft>
              <a:defRPr sz="2000">
                <a:solidFill>
                  <a:schemeClr val="bg2"/>
                </a:solidFill>
                <a:latin typeface="Agfa Rotis Sans Serif" pitchFamily="2" charset="0"/>
              </a:defRPr>
            </a:lvl4pPr>
            <a:lvl5pPr algn="l" rtl="0" eaLnBrk="1" fontAlgn="base" hangingPunct="1">
              <a:spcBef>
                <a:spcPct val="0"/>
              </a:spcBef>
              <a:spcAft>
                <a:spcPct val="0"/>
              </a:spcAft>
              <a:defRPr sz="2000">
                <a:solidFill>
                  <a:schemeClr val="bg2"/>
                </a:solidFill>
                <a:latin typeface="Agfa Rotis Sans Serif" pitchFamily="2" charset="0"/>
              </a:defRPr>
            </a:lvl5pPr>
            <a:lvl6pPr marL="457200" algn="l" rtl="0" eaLnBrk="1" fontAlgn="base" hangingPunct="1">
              <a:spcBef>
                <a:spcPct val="0"/>
              </a:spcBef>
              <a:spcAft>
                <a:spcPct val="0"/>
              </a:spcAft>
              <a:defRPr sz="2000">
                <a:solidFill>
                  <a:schemeClr val="bg2"/>
                </a:solidFill>
                <a:latin typeface="Verdana" pitchFamily="34" charset="0"/>
              </a:defRPr>
            </a:lvl6pPr>
            <a:lvl7pPr marL="914400" algn="l" rtl="0" eaLnBrk="1" fontAlgn="base" hangingPunct="1">
              <a:spcBef>
                <a:spcPct val="0"/>
              </a:spcBef>
              <a:spcAft>
                <a:spcPct val="0"/>
              </a:spcAft>
              <a:defRPr sz="2000">
                <a:solidFill>
                  <a:schemeClr val="bg2"/>
                </a:solidFill>
                <a:latin typeface="Verdana" pitchFamily="34" charset="0"/>
              </a:defRPr>
            </a:lvl7pPr>
            <a:lvl8pPr marL="1371600" algn="l" rtl="0" eaLnBrk="1" fontAlgn="base" hangingPunct="1">
              <a:spcBef>
                <a:spcPct val="0"/>
              </a:spcBef>
              <a:spcAft>
                <a:spcPct val="0"/>
              </a:spcAft>
              <a:defRPr sz="2000">
                <a:solidFill>
                  <a:schemeClr val="bg2"/>
                </a:solidFill>
                <a:latin typeface="Verdana" pitchFamily="34" charset="0"/>
              </a:defRPr>
            </a:lvl8pPr>
            <a:lvl9pPr marL="1828800" algn="l" rtl="0" eaLnBrk="1" fontAlgn="base" hangingPunct="1">
              <a:spcBef>
                <a:spcPct val="0"/>
              </a:spcBef>
              <a:spcAft>
                <a:spcPct val="0"/>
              </a:spcAft>
              <a:defRPr sz="2000">
                <a:solidFill>
                  <a:schemeClr val="bg2"/>
                </a:solidFill>
                <a:latin typeface="Verdana" pitchFamily="34" charset="0"/>
              </a:defRPr>
            </a:lvl9pPr>
          </a:lstStyle>
          <a:p>
            <a:r>
              <a:rPr lang="en-US" sz="4400" kern="0" dirty="0">
                <a:latin typeface="Arial" panose="020B0604020202020204" pitchFamily="34" charset="0"/>
                <a:cs typeface="Arial" panose="020B0604020202020204" pitchFamily="34" charset="0"/>
              </a:rPr>
              <a:t>Resolution ..</a:t>
            </a:r>
          </a:p>
        </p:txBody>
      </p:sp>
    </p:spTree>
    <p:extLst>
      <p:ext uri="{BB962C8B-B14F-4D97-AF65-F5344CB8AC3E}">
        <p14:creationId xmlns:p14="http://schemas.microsoft.com/office/powerpoint/2010/main" val="2959712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234658-9973-C948-830A-D75508046951}"/>
              </a:ext>
            </a:extLst>
          </p:cNvPr>
          <p:cNvSpPr/>
          <p:nvPr/>
        </p:nvSpPr>
        <p:spPr>
          <a:xfrm>
            <a:off x="0" y="0"/>
            <a:ext cx="4068000" cy="184611"/>
          </a:xfrm>
          <a:prstGeom prst="rect">
            <a:avLst/>
          </a:prstGeom>
          <a:solidFill>
            <a:srgbClr val="EC6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6408"/>
              </a:solidFill>
            </a:endParaRPr>
          </a:p>
        </p:txBody>
      </p:sp>
      <p:sp>
        <p:nvSpPr>
          <p:cNvPr id="3" name="Title 1">
            <a:extLst>
              <a:ext uri="{FF2B5EF4-FFF2-40B4-BE49-F238E27FC236}">
                <a16:creationId xmlns:a16="http://schemas.microsoft.com/office/drawing/2014/main" id="{D0E03A87-B370-177E-0DA4-B8D1A92C81F7}"/>
              </a:ext>
            </a:extLst>
          </p:cNvPr>
          <p:cNvSpPr>
            <a:spLocks noGrp="1"/>
          </p:cNvSpPr>
          <p:nvPr>
            <p:ph type="title"/>
          </p:nvPr>
        </p:nvSpPr>
        <p:spPr>
          <a:xfrm>
            <a:off x="552222" y="92305"/>
            <a:ext cx="7439634" cy="841248"/>
          </a:xfrm>
        </p:spPr>
        <p:txBody>
          <a:bodyPr>
            <a:normAutofit fontScale="90000"/>
          </a:bodyPr>
          <a:lstStyle/>
          <a:p>
            <a:r>
              <a:rPr lang="en-GB" sz="5400" dirty="0"/>
              <a:t>Case Study 2</a:t>
            </a:r>
          </a:p>
        </p:txBody>
      </p:sp>
      <p:sp>
        <p:nvSpPr>
          <p:cNvPr id="4" name="Content Placeholder 2">
            <a:extLst>
              <a:ext uri="{FF2B5EF4-FFF2-40B4-BE49-F238E27FC236}">
                <a16:creationId xmlns:a16="http://schemas.microsoft.com/office/drawing/2014/main" id="{70F373D9-E438-6FB7-2010-DA144BAA56B5}"/>
              </a:ext>
            </a:extLst>
          </p:cNvPr>
          <p:cNvSpPr>
            <a:spLocks noGrp="1"/>
          </p:cNvSpPr>
          <p:nvPr>
            <p:ph idx="1"/>
          </p:nvPr>
        </p:nvSpPr>
        <p:spPr>
          <a:xfrm>
            <a:off x="552222" y="550525"/>
            <a:ext cx="10798531" cy="5431536"/>
          </a:xfrm>
        </p:spPr>
        <p:txBody>
          <a:bodyPr anchor="ctr">
            <a:normAutofit/>
          </a:bodyPr>
          <a:lstStyle/>
          <a:p>
            <a:pPr marL="0" indent="0">
              <a:buNone/>
            </a:pPr>
            <a:r>
              <a:rPr lang="en-GB" sz="2200" dirty="0"/>
              <a:t>Autologous T</a:t>
            </a:r>
            <a:r>
              <a:rPr lang="en-GB" sz="2200" baseline="-25000" dirty="0"/>
              <a:t>regs</a:t>
            </a:r>
            <a:endParaRPr lang="en-GB" sz="2200" dirty="0"/>
          </a:p>
          <a:p>
            <a:pPr marL="0" indent="0">
              <a:buNone/>
            </a:pPr>
            <a:endParaRPr lang="en-GB" sz="2200" dirty="0"/>
          </a:p>
          <a:p>
            <a:r>
              <a:rPr lang="en-GB" sz="2200" dirty="0"/>
              <a:t>Isolation of T cells</a:t>
            </a:r>
          </a:p>
          <a:p>
            <a:r>
              <a:rPr lang="en-GB" sz="2200" dirty="0"/>
              <a:t>Expansion of T cell culture </a:t>
            </a:r>
          </a:p>
          <a:p>
            <a:r>
              <a:rPr lang="en-GB" sz="2200" dirty="0"/>
              <a:t>Formulation Freeze</a:t>
            </a:r>
          </a:p>
          <a:p>
            <a:r>
              <a:rPr lang="en-GB" sz="2200" dirty="0"/>
              <a:t>QC Assays</a:t>
            </a:r>
          </a:p>
        </p:txBody>
      </p:sp>
    </p:spTree>
    <p:extLst>
      <p:ext uri="{BB962C8B-B14F-4D97-AF65-F5344CB8AC3E}">
        <p14:creationId xmlns:p14="http://schemas.microsoft.com/office/powerpoint/2010/main" val="964576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234658-9973-C948-830A-D75508046951}"/>
              </a:ext>
            </a:extLst>
          </p:cNvPr>
          <p:cNvSpPr/>
          <p:nvPr/>
        </p:nvSpPr>
        <p:spPr>
          <a:xfrm>
            <a:off x="0" y="0"/>
            <a:ext cx="4068000" cy="184611"/>
          </a:xfrm>
          <a:prstGeom prst="rect">
            <a:avLst/>
          </a:prstGeom>
          <a:solidFill>
            <a:srgbClr val="EC6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6408"/>
              </a:solidFill>
            </a:endParaRPr>
          </a:p>
        </p:txBody>
      </p:sp>
      <p:sp>
        <p:nvSpPr>
          <p:cNvPr id="3" name="Content Placeholder 2">
            <a:extLst>
              <a:ext uri="{FF2B5EF4-FFF2-40B4-BE49-F238E27FC236}">
                <a16:creationId xmlns:a16="http://schemas.microsoft.com/office/drawing/2014/main" id="{74795123-39B0-AE9A-AFE4-D50DAE53E125}"/>
              </a:ext>
            </a:extLst>
          </p:cNvPr>
          <p:cNvSpPr>
            <a:spLocks noGrp="1"/>
          </p:cNvSpPr>
          <p:nvPr>
            <p:ph idx="1"/>
          </p:nvPr>
        </p:nvSpPr>
        <p:spPr>
          <a:xfrm>
            <a:off x="745832" y="1484596"/>
            <a:ext cx="9708995" cy="3567173"/>
          </a:xfrm>
        </p:spPr>
        <p:txBody>
          <a:bodyPr anchor="ctr">
            <a:normAutofit/>
          </a:bodyPr>
          <a:lstStyle/>
          <a:p>
            <a:r>
              <a:rPr lang="en-GB" sz="2400" dirty="0">
                <a:latin typeface="Arial" panose="020B0604020202020204" pitchFamily="34" charset="0"/>
                <a:cs typeface="Arial" panose="020B0604020202020204" pitchFamily="34" charset="0"/>
              </a:rPr>
              <a:t>Isolate T cells using density based separation (not necessarily magnetic separation)</a:t>
            </a:r>
          </a:p>
          <a:p>
            <a:r>
              <a:rPr lang="en-GB" sz="2400" dirty="0">
                <a:latin typeface="Arial" panose="020B0604020202020204" pitchFamily="34" charset="0"/>
                <a:cs typeface="Arial" panose="020B0604020202020204" pitchFamily="34" charset="0"/>
              </a:rPr>
              <a:t>Grow T cells in small culture vessels </a:t>
            </a:r>
          </a:p>
          <a:p>
            <a:r>
              <a:rPr lang="en-GB" sz="2400" dirty="0">
                <a:latin typeface="Arial" panose="020B0604020202020204" pitchFamily="34" charset="0"/>
                <a:cs typeface="Arial" panose="020B0604020202020204" pitchFamily="34" charset="0"/>
              </a:rPr>
              <a:t>Beads are removed periodically </a:t>
            </a:r>
          </a:p>
          <a:p>
            <a:r>
              <a:rPr lang="en-GB" sz="2400" dirty="0">
                <a:latin typeface="Arial" panose="020B0604020202020204" pitchFamily="34" charset="0"/>
                <a:cs typeface="Arial" panose="020B0604020202020204" pitchFamily="34" charset="0"/>
              </a:rPr>
              <a:t>Expand cells to small numbers</a:t>
            </a:r>
          </a:p>
          <a:p>
            <a:r>
              <a:rPr lang="en-GB" sz="2400" dirty="0">
                <a:latin typeface="Arial" panose="020B0604020202020204" pitchFamily="34" charset="0"/>
                <a:cs typeface="Arial" panose="020B0604020202020204" pitchFamily="34" charset="0"/>
              </a:rPr>
              <a:t>Centrifuge and Wash </a:t>
            </a:r>
          </a:p>
          <a:p>
            <a:r>
              <a:rPr lang="en-GB" sz="2400" dirty="0">
                <a:latin typeface="Arial" panose="020B0604020202020204" pitchFamily="34" charset="0"/>
                <a:cs typeface="Arial" panose="020B0604020202020204" pitchFamily="34" charset="0"/>
              </a:rPr>
              <a:t>Formulate </a:t>
            </a:r>
          </a:p>
          <a:p>
            <a:r>
              <a:rPr lang="en-GB" sz="2400" dirty="0">
                <a:latin typeface="Arial" panose="020B0604020202020204" pitchFamily="34" charset="0"/>
                <a:cs typeface="Arial" panose="020B0604020202020204" pitchFamily="34" charset="0"/>
              </a:rPr>
              <a:t>Perform phenotype &amp; Functionality assays</a:t>
            </a:r>
          </a:p>
          <a:p>
            <a:endParaRPr lang="en-GB" sz="2400"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7CCEFAFF-1BB7-D303-4249-784010996662}"/>
              </a:ext>
            </a:extLst>
          </p:cNvPr>
          <p:cNvSpPr txBox="1">
            <a:spLocks/>
          </p:cNvSpPr>
          <p:nvPr/>
        </p:nvSpPr>
        <p:spPr bwMode="auto">
          <a:xfrm>
            <a:off x="521446" y="184611"/>
            <a:ext cx="6586491" cy="643080"/>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rmAutofit fontScale="92500" lnSpcReduction="20000"/>
          </a:bodyPr>
          <a:lstStyle>
            <a:lvl1pPr algn="l" rtl="0" eaLnBrk="1" fontAlgn="base" hangingPunct="1">
              <a:spcBef>
                <a:spcPct val="0"/>
              </a:spcBef>
              <a:spcAft>
                <a:spcPct val="0"/>
              </a:spcAft>
              <a:defRPr sz="2400">
                <a:solidFill>
                  <a:schemeClr val="tx1">
                    <a:lumMod val="50000"/>
                    <a:lumOff val="50000"/>
                  </a:schemeClr>
                </a:solidFill>
                <a:latin typeface="Corbel" panose="020B0503020204020204" pitchFamily="34" charset="0"/>
                <a:ea typeface="+mj-ea"/>
                <a:cs typeface="+mj-cs"/>
              </a:defRPr>
            </a:lvl1pPr>
            <a:lvl2pPr algn="l" rtl="0" eaLnBrk="1" fontAlgn="base" hangingPunct="1">
              <a:spcBef>
                <a:spcPct val="0"/>
              </a:spcBef>
              <a:spcAft>
                <a:spcPct val="0"/>
              </a:spcAft>
              <a:defRPr sz="2000">
                <a:solidFill>
                  <a:schemeClr val="bg2"/>
                </a:solidFill>
                <a:latin typeface="Agfa Rotis Sans Serif" pitchFamily="2" charset="0"/>
              </a:defRPr>
            </a:lvl2pPr>
            <a:lvl3pPr algn="l" rtl="0" eaLnBrk="1" fontAlgn="base" hangingPunct="1">
              <a:spcBef>
                <a:spcPct val="0"/>
              </a:spcBef>
              <a:spcAft>
                <a:spcPct val="0"/>
              </a:spcAft>
              <a:defRPr sz="2000">
                <a:solidFill>
                  <a:schemeClr val="bg2"/>
                </a:solidFill>
                <a:latin typeface="Agfa Rotis Sans Serif" pitchFamily="2" charset="0"/>
              </a:defRPr>
            </a:lvl3pPr>
            <a:lvl4pPr algn="l" rtl="0" eaLnBrk="1" fontAlgn="base" hangingPunct="1">
              <a:spcBef>
                <a:spcPct val="0"/>
              </a:spcBef>
              <a:spcAft>
                <a:spcPct val="0"/>
              </a:spcAft>
              <a:defRPr sz="2000">
                <a:solidFill>
                  <a:schemeClr val="bg2"/>
                </a:solidFill>
                <a:latin typeface="Agfa Rotis Sans Serif" pitchFamily="2" charset="0"/>
              </a:defRPr>
            </a:lvl4pPr>
            <a:lvl5pPr algn="l" rtl="0" eaLnBrk="1" fontAlgn="base" hangingPunct="1">
              <a:spcBef>
                <a:spcPct val="0"/>
              </a:spcBef>
              <a:spcAft>
                <a:spcPct val="0"/>
              </a:spcAft>
              <a:defRPr sz="2000">
                <a:solidFill>
                  <a:schemeClr val="bg2"/>
                </a:solidFill>
                <a:latin typeface="Agfa Rotis Sans Serif" pitchFamily="2" charset="0"/>
              </a:defRPr>
            </a:lvl5pPr>
            <a:lvl6pPr marL="457200" algn="l" rtl="0" eaLnBrk="1" fontAlgn="base" hangingPunct="1">
              <a:spcBef>
                <a:spcPct val="0"/>
              </a:spcBef>
              <a:spcAft>
                <a:spcPct val="0"/>
              </a:spcAft>
              <a:defRPr sz="2000">
                <a:solidFill>
                  <a:schemeClr val="bg2"/>
                </a:solidFill>
                <a:latin typeface="Verdana" pitchFamily="34" charset="0"/>
              </a:defRPr>
            </a:lvl6pPr>
            <a:lvl7pPr marL="914400" algn="l" rtl="0" eaLnBrk="1" fontAlgn="base" hangingPunct="1">
              <a:spcBef>
                <a:spcPct val="0"/>
              </a:spcBef>
              <a:spcAft>
                <a:spcPct val="0"/>
              </a:spcAft>
              <a:defRPr sz="2000">
                <a:solidFill>
                  <a:schemeClr val="bg2"/>
                </a:solidFill>
                <a:latin typeface="Verdana" pitchFamily="34" charset="0"/>
              </a:defRPr>
            </a:lvl7pPr>
            <a:lvl8pPr marL="1371600" algn="l" rtl="0" eaLnBrk="1" fontAlgn="base" hangingPunct="1">
              <a:spcBef>
                <a:spcPct val="0"/>
              </a:spcBef>
              <a:spcAft>
                <a:spcPct val="0"/>
              </a:spcAft>
              <a:defRPr sz="2000">
                <a:solidFill>
                  <a:schemeClr val="bg2"/>
                </a:solidFill>
                <a:latin typeface="Verdana" pitchFamily="34" charset="0"/>
              </a:defRPr>
            </a:lvl8pPr>
            <a:lvl9pPr marL="1828800" algn="l" rtl="0" eaLnBrk="1" fontAlgn="base" hangingPunct="1">
              <a:spcBef>
                <a:spcPct val="0"/>
              </a:spcBef>
              <a:spcAft>
                <a:spcPct val="0"/>
              </a:spcAft>
              <a:defRPr sz="2000">
                <a:solidFill>
                  <a:schemeClr val="bg2"/>
                </a:solidFill>
                <a:latin typeface="Verdana" pitchFamily="34" charset="0"/>
              </a:defRPr>
            </a:lvl9pPr>
          </a:lstStyle>
          <a:p>
            <a:r>
              <a:rPr lang="en-US" sz="4400" kern="0" dirty="0">
                <a:latin typeface="Arial" panose="020B0604020202020204" pitchFamily="34" charset="0"/>
                <a:cs typeface="Arial" panose="020B0604020202020204" pitchFamily="34" charset="0"/>
              </a:rPr>
              <a:t>R&amp;D Method</a:t>
            </a:r>
          </a:p>
        </p:txBody>
      </p:sp>
    </p:spTree>
    <p:extLst>
      <p:ext uri="{BB962C8B-B14F-4D97-AF65-F5344CB8AC3E}">
        <p14:creationId xmlns:p14="http://schemas.microsoft.com/office/powerpoint/2010/main" val="2184125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234658-9973-C948-830A-D75508046951}"/>
              </a:ext>
            </a:extLst>
          </p:cNvPr>
          <p:cNvSpPr/>
          <p:nvPr/>
        </p:nvSpPr>
        <p:spPr>
          <a:xfrm>
            <a:off x="0" y="0"/>
            <a:ext cx="4068000" cy="184611"/>
          </a:xfrm>
          <a:prstGeom prst="rect">
            <a:avLst/>
          </a:prstGeom>
          <a:solidFill>
            <a:srgbClr val="EC6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6408"/>
              </a:solidFill>
            </a:endParaRPr>
          </a:p>
        </p:txBody>
      </p:sp>
      <p:sp>
        <p:nvSpPr>
          <p:cNvPr id="3" name="Content Placeholder 2">
            <a:extLst>
              <a:ext uri="{FF2B5EF4-FFF2-40B4-BE49-F238E27FC236}">
                <a16:creationId xmlns:a16="http://schemas.microsoft.com/office/drawing/2014/main" id="{4C030F07-E250-F92A-91DD-02DBA41CCBB6}"/>
              </a:ext>
            </a:extLst>
          </p:cNvPr>
          <p:cNvSpPr>
            <a:spLocks noGrp="1"/>
          </p:cNvSpPr>
          <p:nvPr>
            <p:ph idx="1"/>
          </p:nvPr>
        </p:nvSpPr>
        <p:spPr>
          <a:xfrm>
            <a:off x="1075016" y="1645413"/>
            <a:ext cx="9708995" cy="3567173"/>
          </a:xfrm>
        </p:spPr>
        <p:txBody>
          <a:bodyPr anchor="ctr">
            <a:normAutofit/>
          </a:bodyPr>
          <a:lstStyle/>
          <a:p>
            <a:r>
              <a:rPr lang="en-GB" sz="2400" dirty="0"/>
              <a:t>Isolate T cells using magnetic separation (closed system)</a:t>
            </a:r>
          </a:p>
          <a:p>
            <a:r>
              <a:rPr lang="en-GB" sz="2400" dirty="0"/>
              <a:t>Grow T cells in bioreactors to large numbers (Semi Closed)</a:t>
            </a:r>
          </a:p>
          <a:p>
            <a:r>
              <a:rPr lang="en-GB" sz="2400" dirty="0"/>
              <a:t>Beads are not removed periodically </a:t>
            </a:r>
          </a:p>
          <a:p>
            <a:r>
              <a:rPr lang="en-GB" sz="2400" dirty="0">
                <a:solidFill>
                  <a:srgbClr val="EC6408"/>
                </a:solidFill>
              </a:rPr>
              <a:t>Centrifuge and Wash ?</a:t>
            </a:r>
          </a:p>
          <a:p>
            <a:r>
              <a:rPr lang="en-GB" sz="2400" dirty="0">
                <a:solidFill>
                  <a:srgbClr val="EC6408"/>
                </a:solidFill>
              </a:rPr>
              <a:t>Formulate  and freeze!</a:t>
            </a:r>
          </a:p>
          <a:p>
            <a:r>
              <a:rPr lang="en-GB" sz="2400" dirty="0"/>
              <a:t>Qualified Phenotype &amp; functionality assays</a:t>
            </a:r>
          </a:p>
          <a:p>
            <a:endParaRPr lang="en-GB" sz="2400" dirty="0"/>
          </a:p>
        </p:txBody>
      </p:sp>
      <p:sp>
        <p:nvSpPr>
          <p:cNvPr id="4" name="Title 1">
            <a:extLst>
              <a:ext uri="{FF2B5EF4-FFF2-40B4-BE49-F238E27FC236}">
                <a16:creationId xmlns:a16="http://schemas.microsoft.com/office/drawing/2014/main" id="{C7408C62-1C24-6DB5-7738-0AE831C36A6C}"/>
              </a:ext>
            </a:extLst>
          </p:cNvPr>
          <p:cNvSpPr txBox="1">
            <a:spLocks/>
          </p:cNvSpPr>
          <p:nvPr/>
        </p:nvSpPr>
        <p:spPr bwMode="auto">
          <a:xfrm>
            <a:off x="521446" y="184611"/>
            <a:ext cx="6586491" cy="643080"/>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rmAutofit fontScale="92500" lnSpcReduction="20000"/>
          </a:bodyPr>
          <a:lstStyle>
            <a:lvl1pPr algn="l" rtl="0" eaLnBrk="1" fontAlgn="base" hangingPunct="1">
              <a:spcBef>
                <a:spcPct val="0"/>
              </a:spcBef>
              <a:spcAft>
                <a:spcPct val="0"/>
              </a:spcAft>
              <a:defRPr sz="2400">
                <a:solidFill>
                  <a:schemeClr val="tx1">
                    <a:lumMod val="50000"/>
                    <a:lumOff val="50000"/>
                  </a:schemeClr>
                </a:solidFill>
                <a:latin typeface="Corbel" panose="020B0503020204020204" pitchFamily="34" charset="0"/>
                <a:ea typeface="+mj-ea"/>
                <a:cs typeface="+mj-cs"/>
              </a:defRPr>
            </a:lvl1pPr>
            <a:lvl2pPr algn="l" rtl="0" eaLnBrk="1" fontAlgn="base" hangingPunct="1">
              <a:spcBef>
                <a:spcPct val="0"/>
              </a:spcBef>
              <a:spcAft>
                <a:spcPct val="0"/>
              </a:spcAft>
              <a:defRPr sz="2000">
                <a:solidFill>
                  <a:schemeClr val="bg2"/>
                </a:solidFill>
                <a:latin typeface="Agfa Rotis Sans Serif" pitchFamily="2" charset="0"/>
              </a:defRPr>
            </a:lvl2pPr>
            <a:lvl3pPr algn="l" rtl="0" eaLnBrk="1" fontAlgn="base" hangingPunct="1">
              <a:spcBef>
                <a:spcPct val="0"/>
              </a:spcBef>
              <a:spcAft>
                <a:spcPct val="0"/>
              </a:spcAft>
              <a:defRPr sz="2000">
                <a:solidFill>
                  <a:schemeClr val="bg2"/>
                </a:solidFill>
                <a:latin typeface="Agfa Rotis Sans Serif" pitchFamily="2" charset="0"/>
              </a:defRPr>
            </a:lvl3pPr>
            <a:lvl4pPr algn="l" rtl="0" eaLnBrk="1" fontAlgn="base" hangingPunct="1">
              <a:spcBef>
                <a:spcPct val="0"/>
              </a:spcBef>
              <a:spcAft>
                <a:spcPct val="0"/>
              </a:spcAft>
              <a:defRPr sz="2000">
                <a:solidFill>
                  <a:schemeClr val="bg2"/>
                </a:solidFill>
                <a:latin typeface="Agfa Rotis Sans Serif" pitchFamily="2" charset="0"/>
              </a:defRPr>
            </a:lvl4pPr>
            <a:lvl5pPr algn="l" rtl="0" eaLnBrk="1" fontAlgn="base" hangingPunct="1">
              <a:spcBef>
                <a:spcPct val="0"/>
              </a:spcBef>
              <a:spcAft>
                <a:spcPct val="0"/>
              </a:spcAft>
              <a:defRPr sz="2000">
                <a:solidFill>
                  <a:schemeClr val="bg2"/>
                </a:solidFill>
                <a:latin typeface="Agfa Rotis Sans Serif" pitchFamily="2" charset="0"/>
              </a:defRPr>
            </a:lvl5pPr>
            <a:lvl6pPr marL="457200" algn="l" rtl="0" eaLnBrk="1" fontAlgn="base" hangingPunct="1">
              <a:spcBef>
                <a:spcPct val="0"/>
              </a:spcBef>
              <a:spcAft>
                <a:spcPct val="0"/>
              </a:spcAft>
              <a:defRPr sz="2000">
                <a:solidFill>
                  <a:schemeClr val="bg2"/>
                </a:solidFill>
                <a:latin typeface="Verdana" pitchFamily="34" charset="0"/>
              </a:defRPr>
            </a:lvl6pPr>
            <a:lvl7pPr marL="914400" algn="l" rtl="0" eaLnBrk="1" fontAlgn="base" hangingPunct="1">
              <a:spcBef>
                <a:spcPct val="0"/>
              </a:spcBef>
              <a:spcAft>
                <a:spcPct val="0"/>
              </a:spcAft>
              <a:defRPr sz="2000">
                <a:solidFill>
                  <a:schemeClr val="bg2"/>
                </a:solidFill>
                <a:latin typeface="Verdana" pitchFamily="34" charset="0"/>
              </a:defRPr>
            </a:lvl7pPr>
            <a:lvl8pPr marL="1371600" algn="l" rtl="0" eaLnBrk="1" fontAlgn="base" hangingPunct="1">
              <a:spcBef>
                <a:spcPct val="0"/>
              </a:spcBef>
              <a:spcAft>
                <a:spcPct val="0"/>
              </a:spcAft>
              <a:defRPr sz="2000">
                <a:solidFill>
                  <a:schemeClr val="bg2"/>
                </a:solidFill>
                <a:latin typeface="Verdana" pitchFamily="34" charset="0"/>
              </a:defRPr>
            </a:lvl8pPr>
            <a:lvl9pPr marL="1828800" algn="l" rtl="0" eaLnBrk="1" fontAlgn="base" hangingPunct="1">
              <a:spcBef>
                <a:spcPct val="0"/>
              </a:spcBef>
              <a:spcAft>
                <a:spcPct val="0"/>
              </a:spcAft>
              <a:defRPr sz="2000">
                <a:solidFill>
                  <a:schemeClr val="bg2"/>
                </a:solidFill>
                <a:latin typeface="Verdana" pitchFamily="34" charset="0"/>
              </a:defRPr>
            </a:lvl9pPr>
          </a:lstStyle>
          <a:p>
            <a:r>
              <a:rPr lang="en-US" sz="4400" kern="0" dirty="0">
                <a:latin typeface="Arial" panose="020B0604020202020204" pitchFamily="34" charset="0"/>
                <a:cs typeface="Arial" panose="020B0604020202020204" pitchFamily="34" charset="0"/>
              </a:rPr>
              <a:t>Scaled up method</a:t>
            </a:r>
          </a:p>
        </p:txBody>
      </p:sp>
    </p:spTree>
    <p:extLst>
      <p:ext uri="{BB962C8B-B14F-4D97-AF65-F5344CB8AC3E}">
        <p14:creationId xmlns:p14="http://schemas.microsoft.com/office/powerpoint/2010/main" val="1616944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234658-9973-C948-830A-D75508046951}"/>
              </a:ext>
            </a:extLst>
          </p:cNvPr>
          <p:cNvSpPr/>
          <p:nvPr/>
        </p:nvSpPr>
        <p:spPr>
          <a:xfrm>
            <a:off x="0" y="0"/>
            <a:ext cx="4068000" cy="184611"/>
          </a:xfrm>
          <a:prstGeom prst="rect">
            <a:avLst/>
          </a:prstGeom>
          <a:solidFill>
            <a:srgbClr val="EC6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6408"/>
              </a:solidFill>
            </a:endParaRPr>
          </a:p>
        </p:txBody>
      </p:sp>
      <p:sp>
        <p:nvSpPr>
          <p:cNvPr id="7" name="Content Placeholder 2">
            <a:extLst>
              <a:ext uri="{FF2B5EF4-FFF2-40B4-BE49-F238E27FC236}">
                <a16:creationId xmlns:a16="http://schemas.microsoft.com/office/drawing/2014/main" id="{92326DB7-027D-6D54-B404-3BE96DE9B921}"/>
              </a:ext>
            </a:extLst>
          </p:cNvPr>
          <p:cNvSpPr txBox="1">
            <a:spLocks/>
          </p:cNvSpPr>
          <p:nvPr/>
        </p:nvSpPr>
        <p:spPr bwMode="auto">
          <a:xfrm>
            <a:off x="873848" y="1806514"/>
            <a:ext cx="9708995" cy="356717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marL="0" indent="0" algn="l" rtl="0" eaLnBrk="1" fontAlgn="base" hangingPunct="1">
              <a:spcBef>
                <a:spcPct val="20000"/>
              </a:spcBef>
              <a:spcAft>
                <a:spcPct val="0"/>
              </a:spcAft>
              <a:defRPr sz="1600">
                <a:solidFill>
                  <a:srgbClr val="1B559E"/>
                </a:solidFill>
                <a:latin typeface="Corbel" panose="020B0503020204020204" pitchFamily="34" charset="0"/>
                <a:ea typeface="+mn-ea"/>
                <a:cs typeface="+mn-cs"/>
              </a:defRPr>
            </a:lvl1pPr>
            <a:lvl2pPr marL="355600" indent="-355600" algn="l" rtl="0" eaLnBrk="1" fontAlgn="base" hangingPunct="1">
              <a:spcBef>
                <a:spcPct val="20000"/>
              </a:spcBef>
              <a:spcAft>
                <a:spcPct val="0"/>
              </a:spcAft>
              <a:buClr>
                <a:schemeClr val="accent6">
                  <a:lumMod val="50000"/>
                </a:schemeClr>
              </a:buClr>
              <a:buFont typeface="Wingdings" pitchFamily="2" charset="2"/>
              <a:buChar char="§"/>
              <a:defRPr sz="1600">
                <a:solidFill>
                  <a:srgbClr val="1B559E"/>
                </a:solidFill>
                <a:latin typeface="Corbel" panose="020B0503020204020204" pitchFamily="34" charset="0"/>
              </a:defRPr>
            </a:lvl2pPr>
            <a:lvl3pPr marL="622300" indent="-228600" algn="l" rtl="0" eaLnBrk="1" fontAlgn="base" hangingPunct="1">
              <a:spcBef>
                <a:spcPct val="20000"/>
              </a:spcBef>
              <a:spcAft>
                <a:spcPct val="0"/>
              </a:spcAft>
              <a:buClr>
                <a:schemeClr val="accent6">
                  <a:lumMod val="50000"/>
                </a:schemeClr>
              </a:buClr>
              <a:buFont typeface="Verdana" pitchFamily="34" charset="0"/>
              <a:buChar char="–"/>
              <a:defRPr sz="1600">
                <a:solidFill>
                  <a:srgbClr val="1B559E"/>
                </a:solidFill>
                <a:latin typeface="Corbel" panose="020B0503020204020204" pitchFamily="34" charset="0"/>
              </a:defRPr>
            </a:lvl3pPr>
            <a:lvl4pPr marL="901700" indent="-228600" algn="l" rtl="0" eaLnBrk="1" fontAlgn="base" hangingPunct="1">
              <a:spcBef>
                <a:spcPct val="20000"/>
              </a:spcBef>
              <a:spcAft>
                <a:spcPct val="0"/>
              </a:spcAft>
              <a:buClr>
                <a:schemeClr val="accent6">
                  <a:lumMod val="50000"/>
                </a:schemeClr>
              </a:buClr>
              <a:buFont typeface="Wingdings" pitchFamily="2" charset="2"/>
              <a:buChar char=""/>
              <a:defRPr sz="1600">
                <a:solidFill>
                  <a:srgbClr val="1B559E"/>
                </a:solidFill>
                <a:latin typeface="Corbel" panose="020B0503020204020204" pitchFamily="34" charset="0"/>
              </a:defRPr>
            </a:lvl4pPr>
            <a:lvl5pPr marL="1168400" indent="-228600" algn="l" rtl="0" eaLnBrk="1" fontAlgn="base" hangingPunct="1">
              <a:spcBef>
                <a:spcPct val="20000"/>
              </a:spcBef>
              <a:spcAft>
                <a:spcPct val="0"/>
              </a:spcAft>
              <a:buClr>
                <a:schemeClr val="accent6">
                  <a:lumMod val="50000"/>
                </a:schemeClr>
              </a:buClr>
              <a:buFont typeface="Arial" pitchFamily="34" charset="0"/>
              <a:buChar char="•"/>
              <a:defRPr sz="1600">
                <a:solidFill>
                  <a:srgbClr val="1B559E"/>
                </a:solidFill>
                <a:latin typeface="Corbel" panose="020B0503020204020204" pitchFamily="34" charset="0"/>
              </a:defRPr>
            </a:lvl5pPr>
            <a:lvl6pPr marL="25146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6pPr>
            <a:lvl7pPr marL="29718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7pPr>
            <a:lvl8pPr marL="34290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8pPr>
            <a:lvl9pPr marL="3886200" indent="-228600" algn="l" rtl="0" eaLnBrk="1" fontAlgn="base" hangingPunct="1">
              <a:spcBef>
                <a:spcPct val="20000"/>
              </a:spcBef>
              <a:spcAft>
                <a:spcPct val="0"/>
              </a:spcAft>
              <a:buClr>
                <a:srgbClr val="6A6A6A"/>
              </a:buClr>
              <a:buFont typeface="Arial" charset="0"/>
              <a:buChar char="–"/>
              <a:defRPr sz="1200">
                <a:solidFill>
                  <a:schemeClr val="tx1"/>
                </a:solidFill>
                <a:latin typeface="+mn-lt"/>
              </a:defRPr>
            </a:lvl9pPr>
          </a:lstStyle>
          <a:p>
            <a:r>
              <a:rPr lang="en-GB" sz="2400" kern="0" dirty="0"/>
              <a:t>Several open parts of the process</a:t>
            </a:r>
          </a:p>
          <a:p>
            <a:r>
              <a:rPr lang="en-GB" sz="2400" kern="0" dirty="0"/>
              <a:t>Long hours in the clean rooms </a:t>
            </a:r>
          </a:p>
          <a:p>
            <a:r>
              <a:rPr lang="en-GB" sz="2400" kern="0" dirty="0"/>
              <a:t>Harvest – many open steps ( long hours!)</a:t>
            </a:r>
          </a:p>
          <a:p>
            <a:r>
              <a:rPr lang="en-GB" sz="2400" kern="0" dirty="0"/>
              <a:t>Extremely manual and of long duration</a:t>
            </a:r>
          </a:p>
        </p:txBody>
      </p:sp>
      <p:sp>
        <p:nvSpPr>
          <p:cNvPr id="8" name="Title 1">
            <a:extLst>
              <a:ext uri="{FF2B5EF4-FFF2-40B4-BE49-F238E27FC236}">
                <a16:creationId xmlns:a16="http://schemas.microsoft.com/office/drawing/2014/main" id="{4615CCED-4451-1F02-753E-02A465AF3306}"/>
              </a:ext>
            </a:extLst>
          </p:cNvPr>
          <p:cNvSpPr txBox="1">
            <a:spLocks/>
          </p:cNvSpPr>
          <p:nvPr/>
        </p:nvSpPr>
        <p:spPr bwMode="auto">
          <a:xfrm>
            <a:off x="521446" y="184611"/>
            <a:ext cx="6586491" cy="643080"/>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rmAutofit fontScale="92500" lnSpcReduction="20000"/>
          </a:bodyPr>
          <a:lstStyle>
            <a:lvl1pPr algn="l" rtl="0" eaLnBrk="1" fontAlgn="base" hangingPunct="1">
              <a:spcBef>
                <a:spcPct val="0"/>
              </a:spcBef>
              <a:spcAft>
                <a:spcPct val="0"/>
              </a:spcAft>
              <a:defRPr sz="2400">
                <a:solidFill>
                  <a:schemeClr val="tx1">
                    <a:lumMod val="50000"/>
                    <a:lumOff val="50000"/>
                  </a:schemeClr>
                </a:solidFill>
                <a:latin typeface="Corbel" panose="020B0503020204020204" pitchFamily="34" charset="0"/>
                <a:ea typeface="+mj-ea"/>
                <a:cs typeface="+mj-cs"/>
              </a:defRPr>
            </a:lvl1pPr>
            <a:lvl2pPr algn="l" rtl="0" eaLnBrk="1" fontAlgn="base" hangingPunct="1">
              <a:spcBef>
                <a:spcPct val="0"/>
              </a:spcBef>
              <a:spcAft>
                <a:spcPct val="0"/>
              </a:spcAft>
              <a:defRPr sz="2000">
                <a:solidFill>
                  <a:schemeClr val="bg2"/>
                </a:solidFill>
                <a:latin typeface="Agfa Rotis Sans Serif" pitchFamily="2" charset="0"/>
              </a:defRPr>
            </a:lvl2pPr>
            <a:lvl3pPr algn="l" rtl="0" eaLnBrk="1" fontAlgn="base" hangingPunct="1">
              <a:spcBef>
                <a:spcPct val="0"/>
              </a:spcBef>
              <a:spcAft>
                <a:spcPct val="0"/>
              </a:spcAft>
              <a:defRPr sz="2000">
                <a:solidFill>
                  <a:schemeClr val="bg2"/>
                </a:solidFill>
                <a:latin typeface="Agfa Rotis Sans Serif" pitchFamily="2" charset="0"/>
              </a:defRPr>
            </a:lvl3pPr>
            <a:lvl4pPr algn="l" rtl="0" eaLnBrk="1" fontAlgn="base" hangingPunct="1">
              <a:spcBef>
                <a:spcPct val="0"/>
              </a:spcBef>
              <a:spcAft>
                <a:spcPct val="0"/>
              </a:spcAft>
              <a:defRPr sz="2000">
                <a:solidFill>
                  <a:schemeClr val="bg2"/>
                </a:solidFill>
                <a:latin typeface="Agfa Rotis Sans Serif" pitchFamily="2" charset="0"/>
              </a:defRPr>
            </a:lvl4pPr>
            <a:lvl5pPr algn="l" rtl="0" eaLnBrk="1" fontAlgn="base" hangingPunct="1">
              <a:spcBef>
                <a:spcPct val="0"/>
              </a:spcBef>
              <a:spcAft>
                <a:spcPct val="0"/>
              </a:spcAft>
              <a:defRPr sz="2000">
                <a:solidFill>
                  <a:schemeClr val="bg2"/>
                </a:solidFill>
                <a:latin typeface="Agfa Rotis Sans Serif" pitchFamily="2" charset="0"/>
              </a:defRPr>
            </a:lvl5pPr>
            <a:lvl6pPr marL="457200" algn="l" rtl="0" eaLnBrk="1" fontAlgn="base" hangingPunct="1">
              <a:spcBef>
                <a:spcPct val="0"/>
              </a:spcBef>
              <a:spcAft>
                <a:spcPct val="0"/>
              </a:spcAft>
              <a:defRPr sz="2000">
                <a:solidFill>
                  <a:schemeClr val="bg2"/>
                </a:solidFill>
                <a:latin typeface="Verdana" pitchFamily="34" charset="0"/>
              </a:defRPr>
            </a:lvl6pPr>
            <a:lvl7pPr marL="914400" algn="l" rtl="0" eaLnBrk="1" fontAlgn="base" hangingPunct="1">
              <a:spcBef>
                <a:spcPct val="0"/>
              </a:spcBef>
              <a:spcAft>
                <a:spcPct val="0"/>
              </a:spcAft>
              <a:defRPr sz="2000">
                <a:solidFill>
                  <a:schemeClr val="bg2"/>
                </a:solidFill>
                <a:latin typeface="Verdana" pitchFamily="34" charset="0"/>
              </a:defRPr>
            </a:lvl7pPr>
            <a:lvl8pPr marL="1371600" algn="l" rtl="0" eaLnBrk="1" fontAlgn="base" hangingPunct="1">
              <a:spcBef>
                <a:spcPct val="0"/>
              </a:spcBef>
              <a:spcAft>
                <a:spcPct val="0"/>
              </a:spcAft>
              <a:defRPr sz="2000">
                <a:solidFill>
                  <a:schemeClr val="bg2"/>
                </a:solidFill>
                <a:latin typeface="Verdana" pitchFamily="34" charset="0"/>
              </a:defRPr>
            </a:lvl8pPr>
            <a:lvl9pPr marL="1828800" algn="l" rtl="0" eaLnBrk="1" fontAlgn="base" hangingPunct="1">
              <a:spcBef>
                <a:spcPct val="0"/>
              </a:spcBef>
              <a:spcAft>
                <a:spcPct val="0"/>
              </a:spcAft>
              <a:defRPr sz="2000">
                <a:solidFill>
                  <a:schemeClr val="bg2"/>
                </a:solidFill>
                <a:latin typeface="Verdana" pitchFamily="34" charset="0"/>
              </a:defRPr>
            </a:lvl9pPr>
          </a:lstStyle>
          <a:p>
            <a:r>
              <a:rPr lang="en-US" sz="4400" kern="0" dirty="0">
                <a:latin typeface="Arial" panose="020B0604020202020204" pitchFamily="34" charset="0"/>
                <a:cs typeface="Arial" panose="020B0604020202020204" pitchFamily="34" charset="0"/>
              </a:rPr>
              <a:t>Scaled up method issues..</a:t>
            </a:r>
          </a:p>
        </p:txBody>
      </p:sp>
    </p:spTree>
    <p:extLst>
      <p:ext uri="{BB962C8B-B14F-4D97-AF65-F5344CB8AC3E}">
        <p14:creationId xmlns:p14="http://schemas.microsoft.com/office/powerpoint/2010/main" val="4239614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234658-9973-C948-830A-D75508046951}"/>
              </a:ext>
            </a:extLst>
          </p:cNvPr>
          <p:cNvSpPr/>
          <p:nvPr/>
        </p:nvSpPr>
        <p:spPr>
          <a:xfrm>
            <a:off x="0" y="0"/>
            <a:ext cx="4068000" cy="184611"/>
          </a:xfrm>
          <a:prstGeom prst="rect">
            <a:avLst/>
          </a:prstGeom>
          <a:solidFill>
            <a:srgbClr val="EC6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6408"/>
              </a:solidFill>
            </a:endParaRPr>
          </a:p>
        </p:txBody>
      </p:sp>
      <p:sp>
        <p:nvSpPr>
          <p:cNvPr id="2" name="Rectangle 1">
            <a:extLst>
              <a:ext uri="{FF2B5EF4-FFF2-40B4-BE49-F238E27FC236}">
                <a16:creationId xmlns:a16="http://schemas.microsoft.com/office/drawing/2014/main" id="{8A4E1843-D9D9-95D0-A062-EE9F1C4FBB19}"/>
              </a:ext>
            </a:extLst>
          </p:cNvPr>
          <p:cNvSpPr/>
          <p:nvPr/>
        </p:nvSpPr>
        <p:spPr>
          <a:xfrm>
            <a:off x="3065929" y="892442"/>
            <a:ext cx="9863687" cy="830997"/>
          </a:xfrm>
          <a:prstGeom prst="rect">
            <a:avLst/>
          </a:prstGeom>
        </p:spPr>
        <p:txBody>
          <a:bodyPr wrap="square">
            <a:spAutoFit/>
          </a:bodyPr>
          <a:lstStyle/>
          <a:p>
            <a:r>
              <a:rPr lang="en-GB" dirty="0">
                <a:solidFill>
                  <a:srgbClr val="EC6408"/>
                </a:solidFill>
              </a:rPr>
              <a:t>Step :Centrifuge and Wash?</a:t>
            </a:r>
          </a:p>
          <a:p>
            <a:r>
              <a:rPr lang="en-GB" dirty="0">
                <a:solidFill>
                  <a:srgbClr val="EC6408"/>
                </a:solidFill>
              </a:rPr>
              <a:t>         Formulate and freeze!</a:t>
            </a:r>
          </a:p>
        </p:txBody>
      </p:sp>
      <p:sp>
        <p:nvSpPr>
          <p:cNvPr id="3" name="TextBox 2">
            <a:extLst>
              <a:ext uri="{FF2B5EF4-FFF2-40B4-BE49-F238E27FC236}">
                <a16:creationId xmlns:a16="http://schemas.microsoft.com/office/drawing/2014/main" id="{45D85A53-E622-FF84-25C0-B305D816777A}"/>
              </a:ext>
            </a:extLst>
          </p:cNvPr>
          <p:cNvSpPr txBox="1"/>
          <p:nvPr/>
        </p:nvSpPr>
        <p:spPr>
          <a:xfrm>
            <a:off x="633984" y="235547"/>
            <a:ext cx="7699544" cy="523220"/>
          </a:xfrm>
          <a:prstGeom prst="rect">
            <a:avLst/>
          </a:prstGeom>
          <a:noFill/>
        </p:spPr>
        <p:txBody>
          <a:bodyPr wrap="none" rtlCol="0">
            <a:spAutoFit/>
          </a:bodyPr>
          <a:lstStyle/>
          <a:p>
            <a:r>
              <a:rPr lang="en-US" sz="2800" dirty="0">
                <a:solidFill>
                  <a:schemeClr val="tx1">
                    <a:lumMod val="50000"/>
                    <a:lumOff val="50000"/>
                  </a:schemeClr>
                </a:solidFill>
                <a:latin typeface="Arial" panose="020B0604020202020204" pitchFamily="34" charset="0"/>
                <a:cs typeface="Arial" panose="020B0604020202020204" pitchFamily="34" charset="0"/>
              </a:rPr>
              <a:t>Introduction of a Closed System cell processor </a:t>
            </a:r>
          </a:p>
        </p:txBody>
      </p:sp>
      <p:pic>
        <p:nvPicPr>
          <p:cNvPr id="4" name="Picture 3">
            <a:extLst>
              <a:ext uri="{FF2B5EF4-FFF2-40B4-BE49-F238E27FC236}">
                <a16:creationId xmlns:a16="http://schemas.microsoft.com/office/drawing/2014/main" id="{9951C761-0F12-8D28-9AA2-66966D9DD7E7}"/>
              </a:ext>
            </a:extLst>
          </p:cNvPr>
          <p:cNvPicPr>
            <a:picLocks noChangeAspect="1"/>
          </p:cNvPicPr>
          <p:nvPr/>
        </p:nvPicPr>
        <p:blipFill>
          <a:blip r:embed="rId2"/>
          <a:stretch>
            <a:fillRect/>
          </a:stretch>
        </p:blipFill>
        <p:spPr>
          <a:xfrm>
            <a:off x="384778" y="1502920"/>
            <a:ext cx="2907062" cy="3161597"/>
          </a:xfrm>
          <a:prstGeom prst="rect">
            <a:avLst/>
          </a:prstGeom>
        </p:spPr>
      </p:pic>
      <p:sp>
        <p:nvSpPr>
          <p:cNvPr id="5" name="TextBox 4">
            <a:extLst>
              <a:ext uri="{FF2B5EF4-FFF2-40B4-BE49-F238E27FC236}">
                <a16:creationId xmlns:a16="http://schemas.microsoft.com/office/drawing/2014/main" id="{51AAACD9-F367-34D5-1426-EF9C131618DC}"/>
              </a:ext>
            </a:extLst>
          </p:cNvPr>
          <p:cNvSpPr txBox="1"/>
          <p:nvPr/>
        </p:nvSpPr>
        <p:spPr>
          <a:xfrm>
            <a:off x="3797078" y="2216152"/>
            <a:ext cx="8010144" cy="2677656"/>
          </a:xfrm>
          <a:prstGeom prst="rect">
            <a:avLst/>
          </a:prstGeom>
          <a:noFill/>
        </p:spPr>
        <p:txBody>
          <a:bodyPr wrap="square" rtlCol="0">
            <a:spAutoFit/>
          </a:bodyPr>
          <a:lstStyle/>
          <a:p>
            <a:pPr marL="342900" indent="-342900" algn="just">
              <a:buFont typeface="Arial" panose="020B0604020202020204" pitchFamily="34" charset="0"/>
              <a:buChar char="•"/>
            </a:pPr>
            <a:r>
              <a:rPr lang="en-US" dirty="0">
                <a:latin typeface="Arial" panose="020B0604020202020204" pitchFamily="34" charset="0"/>
                <a:cs typeface="Arial" panose="020B0604020202020204" pitchFamily="34" charset="0"/>
              </a:rPr>
              <a:t>Tested the ability of the system to volume reduce ~10 L of cell culture to ~200 ml’s. </a:t>
            </a:r>
          </a:p>
          <a:p>
            <a:pPr marL="342900" indent="-342900" algn="just">
              <a:buFont typeface="Arial" panose="020B0604020202020204" pitchFamily="34" charset="0"/>
              <a:buChar char="•"/>
            </a:pPr>
            <a:r>
              <a:rPr lang="en-US" dirty="0">
                <a:latin typeface="Arial" panose="020B0604020202020204" pitchFamily="34" charset="0"/>
                <a:cs typeface="Arial" panose="020B0604020202020204" pitchFamily="34" charset="0"/>
              </a:rPr>
              <a:t>Small scale studies with cultured T cells</a:t>
            </a:r>
          </a:p>
          <a:p>
            <a:pPr marL="342900" indent="-342900" algn="just">
              <a:buFont typeface="Arial" panose="020B0604020202020204" pitchFamily="34" charset="0"/>
              <a:buChar char="•"/>
            </a:pPr>
            <a:r>
              <a:rPr lang="en-US" dirty="0">
                <a:latin typeface="Arial" panose="020B0604020202020204" pitchFamily="34" charset="0"/>
                <a:cs typeface="Arial" panose="020B0604020202020204" pitchFamily="34" charset="0"/>
              </a:rPr>
              <a:t>Looked at pre / post wash cell characteristics </a:t>
            </a:r>
            <a:r>
              <a:rPr lang="en-US" dirty="0" err="1">
                <a:latin typeface="Arial" panose="020B0604020202020204" pitchFamily="34" charset="0"/>
                <a:cs typeface="Arial" panose="020B0604020202020204" pitchFamily="34" charset="0"/>
              </a:rPr>
              <a:t>i</a:t>
            </a:r>
            <a:r>
              <a:rPr lang="en-US" dirty="0">
                <a:latin typeface="Arial" panose="020B0604020202020204" pitchFamily="34" charset="0"/>
                <a:cs typeface="Arial" panose="020B0604020202020204" pitchFamily="34" charset="0"/>
              </a:rPr>
              <a:t>. e. recovery, viability and phenotype</a:t>
            </a:r>
          </a:p>
          <a:p>
            <a:pPr marL="342900" indent="-342900" algn="just">
              <a:buFont typeface="Arial" panose="020B0604020202020204" pitchFamily="34" charset="0"/>
              <a:buChar char="•"/>
            </a:pPr>
            <a:r>
              <a:rPr lang="en-US" dirty="0">
                <a:latin typeface="Arial" panose="020B0604020202020204" pitchFamily="34" charset="0"/>
                <a:cs typeface="Arial" panose="020B0604020202020204" pitchFamily="34" charset="0"/>
              </a:rPr>
              <a:t>Performed qualification runs</a:t>
            </a:r>
          </a:p>
          <a:p>
            <a:pPr marL="342900" indent="-342900" algn="just">
              <a:buFont typeface="Arial" panose="020B0604020202020204" pitchFamily="34" charset="0"/>
              <a:buChar char="•"/>
            </a:pPr>
            <a:r>
              <a:rPr lang="en-US" dirty="0">
                <a:latin typeface="Arial" panose="020B0604020202020204" pitchFamily="34" charset="0"/>
                <a:cs typeface="Arial" panose="020B0604020202020204" pitchFamily="34" charset="0"/>
              </a:rPr>
              <a:t>Amended IMPD and introduced as process change</a:t>
            </a:r>
          </a:p>
        </p:txBody>
      </p:sp>
    </p:spTree>
    <p:extLst>
      <p:ext uri="{BB962C8B-B14F-4D97-AF65-F5344CB8AC3E}">
        <p14:creationId xmlns:p14="http://schemas.microsoft.com/office/powerpoint/2010/main" val="361069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77B982E-5F6D-1F7C-0665-C4FA7C95CF70}"/>
              </a:ext>
            </a:extLst>
          </p:cNvPr>
          <p:cNvSpPr>
            <a:spLocks noGrp="1"/>
          </p:cNvSpPr>
          <p:nvPr>
            <p:ph type="title"/>
          </p:nvPr>
        </p:nvSpPr>
        <p:spPr>
          <a:xfrm>
            <a:off x="609600" y="404815"/>
            <a:ext cx="10972800" cy="461665"/>
          </a:xfrm>
        </p:spPr>
        <p:txBody>
          <a:bodyPr/>
          <a:lstStyle/>
          <a:p>
            <a:r>
              <a:rPr lang="en-US" dirty="0">
                <a:latin typeface="Arial" panose="020B0604020202020204" pitchFamily="34" charset="0"/>
                <a:cs typeface="Arial" panose="020B0604020202020204" pitchFamily="34" charset="0"/>
              </a:rPr>
              <a:t>Definitions </a:t>
            </a:r>
          </a:p>
        </p:txBody>
      </p:sp>
      <p:sp>
        <p:nvSpPr>
          <p:cNvPr id="5" name="TextBox 4">
            <a:extLst>
              <a:ext uri="{FF2B5EF4-FFF2-40B4-BE49-F238E27FC236}">
                <a16:creationId xmlns:a16="http://schemas.microsoft.com/office/drawing/2014/main" id="{68AFF3F3-EE5D-3877-50C3-AABD5D1867B8}"/>
              </a:ext>
            </a:extLst>
          </p:cNvPr>
          <p:cNvSpPr txBox="1"/>
          <p:nvPr/>
        </p:nvSpPr>
        <p:spPr>
          <a:xfrm>
            <a:off x="820270" y="2312894"/>
            <a:ext cx="10972799" cy="1938992"/>
          </a:xfrm>
          <a:prstGeom prst="rect">
            <a:avLst/>
          </a:prstGeom>
          <a:noFill/>
        </p:spPr>
        <p:txBody>
          <a:bodyPr wrap="square" rtlCol="0">
            <a:spAutoFit/>
          </a:bodyPr>
          <a:lstStyle/>
          <a:p>
            <a:r>
              <a:rPr lang="en-US" dirty="0">
                <a:solidFill>
                  <a:schemeClr val="tx2"/>
                </a:solidFill>
                <a:latin typeface="Arial" panose="020B0604020202020204" pitchFamily="34" charset="0"/>
                <a:cs typeface="Arial" panose="020B0604020202020204" pitchFamily="34" charset="0"/>
              </a:rPr>
              <a:t>R&amp;D- Research and Development</a:t>
            </a:r>
          </a:p>
          <a:p>
            <a:r>
              <a:rPr lang="en-US" dirty="0">
                <a:solidFill>
                  <a:schemeClr val="tx2"/>
                </a:solidFill>
                <a:latin typeface="Arial" panose="020B0604020202020204" pitchFamily="34" charset="0"/>
                <a:cs typeface="Arial" panose="020B0604020202020204" pitchFamily="34" charset="0"/>
              </a:rPr>
              <a:t>GMP- Good Manufacturing Practice (Medicines Manufacture principles)</a:t>
            </a:r>
          </a:p>
          <a:p>
            <a:r>
              <a:rPr lang="en-US" dirty="0">
                <a:solidFill>
                  <a:schemeClr val="tx2"/>
                </a:solidFill>
                <a:latin typeface="Arial" panose="020B0604020202020204" pitchFamily="34" charset="0"/>
                <a:cs typeface="Arial" panose="020B0604020202020204" pitchFamily="34" charset="0"/>
              </a:rPr>
              <a:t>QTPP- Quality Target Product Profile</a:t>
            </a:r>
          </a:p>
          <a:p>
            <a:r>
              <a:rPr lang="en-US" dirty="0">
                <a:solidFill>
                  <a:schemeClr val="tx2"/>
                </a:solidFill>
                <a:latin typeface="Arial" panose="020B0604020202020204" pitchFamily="34" charset="0"/>
                <a:cs typeface="Arial" panose="020B0604020202020204" pitchFamily="34" charset="0"/>
              </a:rPr>
              <a:t>IMP- Investigative Medicinal products</a:t>
            </a:r>
          </a:p>
          <a:p>
            <a:r>
              <a:rPr lang="en-US" dirty="0">
                <a:solidFill>
                  <a:schemeClr val="tx2"/>
                </a:solidFill>
                <a:latin typeface="Arial" panose="020B0604020202020204" pitchFamily="34" charset="0"/>
                <a:cs typeface="Arial" panose="020B0604020202020204" pitchFamily="34" charset="0"/>
              </a:rPr>
              <a:t>ATMP- Advanced Therapy Medicinal Product</a:t>
            </a:r>
          </a:p>
        </p:txBody>
      </p:sp>
    </p:spTree>
    <p:extLst>
      <p:ext uri="{BB962C8B-B14F-4D97-AF65-F5344CB8AC3E}">
        <p14:creationId xmlns:p14="http://schemas.microsoft.com/office/powerpoint/2010/main" val="3140134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234658-9973-C948-830A-D75508046951}"/>
              </a:ext>
            </a:extLst>
          </p:cNvPr>
          <p:cNvSpPr/>
          <p:nvPr/>
        </p:nvSpPr>
        <p:spPr>
          <a:xfrm>
            <a:off x="0" y="0"/>
            <a:ext cx="4068000" cy="184611"/>
          </a:xfrm>
          <a:prstGeom prst="rect">
            <a:avLst/>
          </a:prstGeom>
          <a:solidFill>
            <a:srgbClr val="EC6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6408"/>
              </a:solidFill>
            </a:endParaRPr>
          </a:p>
        </p:txBody>
      </p:sp>
      <p:sp>
        <p:nvSpPr>
          <p:cNvPr id="3" name="TextBox 2">
            <a:extLst>
              <a:ext uri="{FF2B5EF4-FFF2-40B4-BE49-F238E27FC236}">
                <a16:creationId xmlns:a16="http://schemas.microsoft.com/office/drawing/2014/main" id="{45D85A53-E622-FF84-25C0-B305D816777A}"/>
              </a:ext>
            </a:extLst>
          </p:cNvPr>
          <p:cNvSpPr txBox="1"/>
          <p:nvPr/>
        </p:nvSpPr>
        <p:spPr>
          <a:xfrm>
            <a:off x="633984" y="184611"/>
            <a:ext cx="7699544" cy="523220"/>
          </a:xfrm>
          <a:prstGeom prst="rect">
            <a:avLst/>
          </a:prstGeom>
          <a:noFill/>
        </p:spPr>
        <p:txBody>
          <a:bodyPr wrap="none" rtlCol="0">
            <a:spAutoFit/>
          </a:bodyPr>
          <a:lstStyle/>
          <a:p>
            <a:r>
              <a:rPr lang="en-US" sz="2800" dirty="0">
                <a:solidFill>
                  <a:schemeClr val="tx1">
                    <a:lumMod val="50000"/>
                    <a:lumOff val="50000"/>
                  </a:schemeClr>
                </a:solidFill>
                <a:latin typeface="Arial" panose="020B0604020202020204" pitchFamily="34" charset="0"/>
                <a:cs typeface="Arial" panose="020B0604020202020204" pitchFamily="34" charset="0"/>
              </a:rPr>
              <a:t>Introduction of a Closed System cell processor </a:t>
            </a:r>
          </a:p>
        </p:txBody>
      </p:sp>
      <p:pic>
        <p:nvPicPr>
          <p:cNvPr id="4" name="Picture 3">
            <a:extLst>
              <a:ext uri="{FF2B5EF4-FFF2-40B4-BE49-F238E27FC236}">
                <a16:creationId xmlns:a16="http://schemas.microsoft.com/office/drawing/2014/main" id="{9951C761-0F12-8D28-9AA2-66966D9DD7E7}"/>
              </a:ext>
            </a:extLst>
          </p:cNvPr>
          <p:cNvPicPr>
            <a:picLocks noChangeAspect="1"/>
          </p:cNvPicPr>
          <p:nvPr/>
        </p:nvPicPr>
        <p:blipFill>
          <a:blip r:embed="rId2"/>
          <a:stretch>
            <a:fillRect/>
          </a:stretch>
        </p:blipFill>
        <p:spPr>
          <a:xfrm>
            <a:off x="384778" y="1502920"/>
            <a:ext cx="2907062" cy="3161597"/>
          </a:xfrm>
          <a:prstGeom prst="rect">
            <a:avLst/>
          </a:prstGeom>
        </p:spPr>
      </p:pic>
      <p:sp>
        <p:nvSpPr>
          <p:cNvPr id="5" name="TextBox 4">
            <a:extLst>
              <a:ext uri="{FF2B5EF4-FFF2-40B4-BE49-F238E27FC236}">
                <a16:creationId xmlns:a16="http://schemas.microsoft.com/office/drawing/2014/main" id="{51AAACD9-F367-34D5-1426-EF9C131618DC}"/>
              </a:ext>
            </a:extLst>
          </p:cNvPr>
          <p:cNvSpPr txBox="1"/>
          <p:nvPr/>
        </p:nvSpPr>
        <p:spPr>
          <a:xfrm>
            <a:off x="3797078" y="1502920"/>
            <a:ext cx="8010144" cy="1938992"/>
          </a:xfrm>
          <a:prstGeom prst="rect">
            <a:avLst/>
          </a:prstGeom>
          <a:noFill/>
        </p:spPr>
        <p:txBody>
          <a:bodyPr wrap="square" rtlCol="0">
            <a:spAutoFit/>
          </a:bodyPr>
          <a:lstStyle/>
          <a:p>
            <a:pPr algn="just"/>
            <a:r>
              <a:rPr lang="en-US" dirty="0">
                <a:solidFill>
                  <a:schemeClr val="tx2"/>
                </a:solidFill>
                <a:latin typeface="Arial" panose="020B0604020202020204" pitchFamily="34" charset="0"/>
                <a:cs typeface="Arial" panose="020B0604020202020204" pitchFamily="34" charset="0"/>
              </a:rPr>
              <a:t>Advantages</a:t>
            </a:r>
          </a:p>
          <a:p>
            <a:pPr marL="342900" indent="-342900" algn="jus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Time and cost saving</a:t>
            </a:r>
          </a:p>
          <a:p>
            <a:pPr marL="342900" indent="-342900" algn="jus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Preserves cellular characteristics</a:t>
            </a:r>
          </a:p>
          <a:p>
            <a:pPr marL="342900" indent="-342900" algn="just">
              <a:buFont typeface="Arial" panose="020B0604020202020204" pitchFamily="34" charset="0"/>
              <a:buChar char="•"/>
            </a:pPr>
            <a:r>
              <a:rPr lang="en-US" dirty="0">
                <a:solidFill>
                  <a:schemeClr val="tx2"/>
                </a:solidFill>
                <a:latin typeface="Arial" panose="020B0604020202020204" pitchFamily="34" charset="0"/>
                <a:cs typeface="Arial" panose="020B0604020202020204" pitchFamily="34" charset="0"/>
              </a:rPr>
              <a:t>Can be integrated in upstream and downstream processing </a:t>
            </a:r>
          </a:p>
        </p:txBody>
      </p:sp>
      <p:sp>
        <p:nvSpPr>
          <p:cNvPr id="8" name="TextBox 7">
            <a:extLst>
              <a:ext uri="{FF2B5EF4-FFF2-40B4-BE49-F238E27FC236}">
                <a16:creationId xmlns:a16="http://schemas.microsoft.com/office/drawing/2014/main" id="{1633B8D3-A3AC-E249-521D-81B8AA9CDFE1}"/>
              </a:ext>
            </a:extLst>
          </p:cNvPr>
          <p:cNvSpPr txBox="1"/>
          <p:nvPr/>
        </p:nvSpPr>
        <p:spPr>
          <a:xfrm>
            <a:off x="3797078" y="3801328"/>
            <a:ext cx="8010144" cy="1569660"/>
          </a:xfrm>
          <a:prstGeom prst="rect">
            <a:avLst/>
          </a:prstGeom>
          <a:noFill/>
        </p:spPr>
        <p:txBody>
          <a:bodyPr wrap="square" rtlCol="0">
            <a:spAutoFit/>
          </a:bodyPr>
          <a:lstStyle/>
          <a:p>
            <a:r>
              <a:rPr lang="en-US" dirty="0">
                <a:solidFill>
                  <a:schemeClr val="accent6">
                    <a:lumMod val="50000"/>
                  </a:schemeClr>
                </a:solidFill>
              </a:rPr>
              <a:t>Disadvantages</a:t>
            </a:r>
          </a:p>
          <a:p>
            <a:pPr marL="342900" indent="-342900">
              <a:buFont typeface="Arial" panose="020B0604020202020204" pitchFamily="34" charset="0"/>
              <a:buChar char="•"/>
            </a:pPr>
            <a:r>
              <a:rPr lang="en-US" dirty="0">
                <a:solidFill>
                  <a:schemeClr val="accent6">
                    <a:lumMod val="50000"/>
                  </a:schemeClr>
                </a:solidFill>
              </a:rPr>
              <a:t>Upstream processing requires careful evaluation </a:t>
            </a:r>
          </a:p>
          <a:p>
            <a:pPr marL="342900" indent="-342900">
              <a:buFont typeface="Arial" panose="020B0604020202020204" pitchFamily="34" charset="0"/>
              <a:buChar char="•"/>
            </a:pPr>
            <a:r>
              <a:rPr lang="en-US" dirty="0">
                <a:solidFill>
                  <a:schemeClr val="accent6">
                    <a:lumMod val="50000"/>
                  </a:schemeClr>
                </a:solidFill>
              </a:rPr>
              <a:t>May need introduction of additional reagents to get the intended outcome</a:t>
            </a:r>
          </a:p>
        </p:txBody>
      </p:sp>
    </p:spTree>
    <p:extLst>
      <p:ext uri="{BB962C8B-B14F-4D97-AF65-F5344CB8AC3E}">
        <p14:creationId xmlns:p14="http://schemas.microsoft.com/office/powerpoint/2010/main" val="260249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234658-9973-C948-830A-D75508046951}"/>
              </a:ext>
            </a:extLst>
          </p:cNvPr>
          <p:cNvSpPr/>
          <p:nvPr/>
        </p:nvSpPr>
        <p:spPr>
          <a:xfrm>
            <a:off x="0" y="0"/>
            <a:ext cx="4068000" cy="184611"/>
          </a:xfrm>
          <a:prstGeom prst="rect">
            <a:avLst/>
          </a:prstGeom>
          <a:solidFill>
            <a:srgbClr val="EC6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6408"/>
              </a:solidFill>
            </a:endParaRPr>
          </a:p>
        </p:txBody>
      </p:sp>
      <p:sp>
        <p:nvSpPr>
          <p:cNvPr id="3" name="TextBox 2">
            <a:extLst>
              <a:ext uri="{FF2B5EF4-FFF2-40B4-BE49-F238E27FC236}">
                <a16:creationId xmlns:a16="http://schemas.microsoft.com/office/drawing/2014/main" id="{45D85A53-E622-FF84-25C0-B305D816777A}"/>
              </a:ext>
            </a:extLst>
          </p:cNvPr>
          <p:cNvSpPr txBox="1"/>
          <p:nvPr/>
        </p:nvSpPr>
        <p:spPr>
          <a:xfrm>
            <a:off x="633984" y="184611"/>
            <a:ext cx="1723549" cy="523220"/>
          </a:xfrm>
          <a:prstGeom prst="rect">
            <a:avLst/>
          </a:prstGeom>
          <a:noFill/>
        </p:spPr>
        <p:txBody>
          <a:bodyPr wrap="none" rtlCol="0">
            <a:spAutoFit/>
          </a:bodyPr>
          <a:lstStyle/>
          <a:p>
            <a:r>
              <a:rPr lang="en-US" sz="2800" dirty="0">
                <a:solidFill>
                  <a:schemeClr val="tx1">
                    <a:lumMod val="50000"/>
                    <a:lumOff val="50000"/>
                  </a:schemeClr>
                </a:solidFill>
                <a:latin typeface="Arial" panose="020B0604020202020204" pitchFamily="34" charset="0"/>
                <a:cs typeface="Arial" panose="020B0604020202020204" pitchFamily="34" charset="0"/>
              </a:rPr>
              <a:t>Summary</a:t>
            </a:r>
          </a:p>
        </p:txBody>
      </p:sp>
      <p:sp>
        <p:nvSpPr>
          <p:cNvPr id="7" name="Content Placeholder 2">
            <a:extLst>
              <a:ext uri="{FF2B5EF4-FFF2-40B4-BE49-F238E27FC236}">
                <a16:creationId xmlns:a16="http://schemas.microsoft.com/office/drawing/2014/main" id="{EB8DABA5-1C46-B1E7-64CF-7CF7A24416C3}"/>
              </a:ext>
            </a:extLst>
          </p:cNvPr>
          <p:cNvSpPr>
            <a:spLocks noGrp="1"/>
          </p:cNvSpPr>
          <p:nvPr>
            <p:ph idx="1"/>
          </p:nvPr>
        </p:nvSpPr>
        <p:spPr>
          <a:xfrm>
            <a:off x="921328" y="1533382"/>
            <a:ext cx="10515600" cy="4351338"/>
          </a:xfrm>
        </p:spPr>
        <p:txBody>
          <a:bodyPr>
            <a:norm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Understand the complexity of cell therapy medicine manufacture, the more complicated the product ,the more time should be spent on developing ideas and qualifying them.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Research ideas often can’t be linearly scaled up without an understanding of manufacture science.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Splitting a process into several components and automating such components should be prioritised.</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Shorter processing and culture times should be prioritised.</a:t>
            </a:r>
          </a:p>
          <a:p>
            <a:pPr marL="342900" indent="-342900">
              <a:buFont typeface="Arial" panose="020B0604020202020204" pitchFamily="34" charset="0"/>
              <a:buChar char="•"/>
            </a:pPr>
            <a:r>
              <a:rPr lang="en-GB" sz="2400" dirty="0">
                <a:solidFill>
                  <a:srgbClr val="0070C0"/>
                </a:solidFill>
                <a:latin typeface="Arial" panose="020B0604020202020204" pitchFamily="34" charset="0"/>
                <a:cs typeface="Arial" panose="020B0604020202020204" pitchFamily="34" charset="0"/>
              </a:rPr>
              <a:t>Simplicity should be of prime importance</a:t>
            </a:r>
          </a:p>
        </p:txBody>
      </p:sp>
    </p:spTree>
    <p:extLst>
      <p:ext uri="{BB962C8B-B14F-4D97-AF65-F5344CB8AC3E}">
        <p14:creationId xmlns:p14="http://schemas.microsoft.com/office/powerpoint/2010/main" val="2436227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234658-9973-C948-830A-D75508046951}"/>
              </a:ext>
            </a:extLst>
          </p:cNvPr>
          <p:cNvSpPr/>
          <p:nvPr/>
        </p:nvSpPr>
        <p:spPr>
          <a:xfrm>
            <a:off x="0" y="0"/>
            <a:ext cx="4068000" cy="184611"/>
          </a:xfrm>
          <a:prstGeom prst="rect">
            <a:avLst/>
          </a:prstGeom>
          <a:solidFill>
            <a:srgbClr val="EC6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6408"/>
              </a:solidFill>
            </a:endParaRPr>
          </a:p>
        </p:txBody>
      </p:sp>
      <p:sp>
        <p:nvSpPr>
          <p:cNvPr id="9" name="Title 1">
            <a:extLst>
              <a:ext uri="{FF2B5EF4-FFF2-40B4-BE49-F238E27FC236}">
                <a16:creationId xmlns:a16="http://schemas.microsoft.com/office/drawing/2014/main" id="{7F6CF186-6057-3CB0-5416-00452DB7E47D}"/>
              </a:ext>
            </a:extLst>
          </p:cNvPr>
          <p:cNvSpPr>
            <a:spLocks noGrp="1"/>
          </p:cNvSpPr>
          <p:nvPr>
            <p:ph type="title"/>
          </p:nvPr>
        </p:nvSpPr>
        <p:spPr>
          <a:xfrm>
            <a:off x="2327564" y="3827494"/>
            <a:ext cx="8578734" cy="2452687"/>
          </a:xfrm>
        </p:spPr>
        <p:txBody>
          <a:bodyPr anchor="ctr">
            <a:normAutofit/>
          </a:bodyPr>
          <a:lstStyle/>
          <a:p>
            <a:r>
              <a:rPr lang="en-GB" sz="3600" dirty="0"/>
              <a:t>Thank You for listening! Any Questions?</a:t>
            </a:r>
          </a:p>
        </p:txBody>
      </p:sp>
      <p:pic>
        <p:nvPicPr>
          <p:cNvPr id="2" name="Picture 1">
            <a:extLst>
              <a:ext uri="{FF2B5EF4-FFF2-40B4-BE49-F238E27FC236}">
                <a16:creationId xmlns:a16="http://schemas.microsoft.com/office/drawing/2014/main" id="{95D65D4D-3D71-DB30-D638-D6D8A1666725}"/>
              </a:ext>
            </a:extLst>
          </p:cNvPr>
          <p:cNvPicPr>
            <a:picLocks noChangeAspect="1"/>
          </p:cNvPicPr>
          <p:nvPr/>
        </p:nvPicPr>
        <p:blipFill>
          <a:blip r:embed="rId2"/>
          <a:stretch>
            <a:fillRect/>
          </a:stretch>
        </p:blipFill>
        <p:spPr>
          <a:xfrm>
            <a:off x="1453803" y="1282414"/>
            <a:ext cx="9738075" cy="3147346"/>
          </a:xfrm>
          <a:prstGeom prst="rect">
            <a:avLst/>
          </a:prstGeom>
        </p:spPr>
      </p:pic>
    </p:spTree>
    <p:extLst>
      <p:ext uri="{BB962C8B-B14F-4D97-AF65-F5344CB8AC3E}">
        <p14:creationId xmlns:p14="http://schemas.microsoft.com/office/powerpoint/2010/main" val="1723715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6D46-DFC7-6235-32DA-70410E0708D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Definitions </a:t>
            </a:r>
          </a:p>
        </p:txBody>
      </p:sp>
      <p:pic>
        <p:nvPicPr>
          <p:cNvPr id="4" name="Picture 3">
            <a:extLst>
              <a:ext uri="{FF2B5EF4-FFF2-40B4-BE49-F238E27FC236}">
                <a16:creationId xmlns:a16="http://schemas.microsoft.com/office/drawing/2014/main" id="{DB204DBC-E630-2A06-20E7-16EDEA16B97F}"/>
              </a:ext>
            </a:extLst>
          </p:cNvPr>
          <p:cNvPicPr>
            <a:picLocks noChangeAspect="1"/>
          </p:cNvPicPr>
          <p:nvPr/>
        </p:nvPicPr>
        <p:blipFill>
          <a:blip r:embed="rId2"/>
          <a:stretch>
            <a:fillRect/>
          </a:stretch>
        </p:blipFill>
        <p:spPr>
          <a:xfrm>
            <a:off x="660400" y="1625600"/>
            <a:ext cx="10871200" cy="3606800"/>
          </a:xfrm>
          <a:prstGeom prst="rect">
            <a:avLst/>
          </a:prstGeom>
        </p:spPr>
      </p:pic>
    </p:spTree>
    <p:extLst>
      <p:ext uri="{BB962C8B-B14F-4D97-AF65-F5344CB8AC3E}">
        <p14:creationId xmlns:p14="http://schemas.microsoft.com/office/powerpoint/2010/main" val="3991248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95ADA-CD40-5A4F-83C3-04C96217BFC0}"/>
              </a:ext>
            </a:extLst>
          </p:cNvPr>
          <p:cNvSpPr>
            <a:spLocks noGrp="1"/>
          </p:cNvSpPr>
          <p:nvPr>
            <p:ph type="title"/>
          </p:nvPr>
        </p:nvSpPr>
        <p:spPr>
          <a:xfrm>
            <a:off x="609600" y="373285"/>
            <a:ext cx="10972800" cy="461665"/>
          </a:xfrm>
        </p:spPr>
        <p:txBody>
          <a:bodyPr>
            <a:normAutofit/>
          </a:bodyPr>
          <a:lstStyle/>
          <a:p>
            <a:r>
              <a:rPr lang="en-GB" dirty="0"/>
              <a:t>The landscape </a:t>
            </a:r>
          </a:p>
        </p:txBody>
      </p:sp>
      <p:sp>
        <p:nvSpPr>
          <p:cNvPr id="6" name="Rectangle 5">
            <a:extLst>
              <a:ext uri="{FF2B5EF4-FFF2-40B4-BE49-F238E27FC236}">
                <a16:creationId xmlns:a16="http://schemas.microsoft.com/office/drawing/2014/main" id="{4A234658-9973-C948-830A-D75508046951}"/>
              </a:ext>
            </a:extLst>
          </p:cNvPr>
          <p:cNvSpPr/>
          <p:nvPr/>
        </p:nvSpPr>
        <p:spPr>
          <a:xfrm>
            <a:off x="0" y="0"/>
            <a:ext cx="4068000" cy="184611"/>
          </a:xfrm>
          <a:prstGeom prst="rect">
            <a:avLst/>
          </a:prstGeom>
          <a:solidFill>
            <a:srgbClr val="EC6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6408"/>
              </a:solidFill>
            </a:endParaRPr>
          </a:p>
        </p:txBody>
      </p:sp>
      <p:sp>
        <p:nvSpPr>
          <p:cNvPr id="12" name="TextBox 11">
            <a:extLst>
              <a:ext uri="{FF2B5EF4-FFF2-40B4-BE49-F238E27FC236}">
                <a16:creationId xmlns:a16="http://schemas.microsoft.com/office/drawing/2014/main" id="{765EE94B-CC46-E3DC-7871-621AF15E326C}"/>
              </a:ext>
            </a:extLst>
          </p:cNvPr>
          <p:cNvSpPr txBox="1"/>
          <p:nvPr/>
        </p:nvSpPr>
        <p:spPr>
          <a:xfrm>
            <a:off x="2965470" y="2510137"/>
            <a:ext cx="6487814" cy="1754326"/>
          </a:xfrm>
          <a:prstGeom prst="rect">
            <a:avLst/>
          </a:prstGeom>
          <a:noFill/>
        </p:spPr>
        <p:txBody>
          <a:bodyPr wrap="square" rtlCol="0">
            <a:spAutoFit/>
          </a:bodyPr>
          <a:lstStyle/>
          <a:p>
            <a:pPr algn="ctr"/>
            <a:r>
              <a:rPr lang="en-GB" sz="5400" dirty="0">
                <a:solidFill>
                  <a:schemeClr val="accent1"/>
                </a:solidFill>
                <a:latin typeface="Arial" panose="020B0604020202020204" pitchFamily="34" charset="0"/>
                <a:cs typeface="Arial" panose="020B0604020202020204" pitchFamily="34" charset="0"/>
              </a:rPr>
              <a:t>The two elements..</a:t>
            </a:r>
          </a:p>
          <a:p>
            <a:pPr algn="ctr"/>
            <a:r>
              <a:rPr lang="en-GB" sz="5400" dirty="0">
                <a:solidFill>
                  <a:schemeClr val="accent3"/>
                </a:solidFill>
                <a:latin typeface="Arial" panose="020B0604020202020204" pitchFamily="34" charset="0"/>
                <a:cs typeface="Arial" panose="020B0604020202020204" pitchFamily="34" charset="0"/>
              </a:rPr>
              <a:t>R&amp;D </a:t>
            </a:r>
            <a:r>
              <a:rPr lang="en-GB" sz="5400" dirty="0">
                <a:solidFill>
                  <a:schemeClr val="accent1"/>
                </a:solidFill>
                <a:latin typeface="Arial" panose="020B0604020202020204" pitchFamily="34" charset="0"/>
                <a:cs typeface="Arial" panose="020B0604020202020204" pitchFamily="34" charset="0"/>
              </a:rPr>
              <a:t>- </a:t>
            </a:r>
            <a:r>
              <a:rPr lang="en-GB" sz="5400" dirty="0">
                <a:solidFill>
                  <a:srgbClr val="92D050"/>
                </a:solidFill>
                <a:latin typeface="Arial" panose="020B0604020202020204" pitchFamily="34" charset="0"/>
                <a:cs typeface="Arial" panose="020B0604020202020204" pitchFamily="34" charset="0"/>
              </a:rPr>
              <a:t>GMP</a:t>
            </a:r>
          </a:p>
        </p:txBody>
      </p:sp>
    </p:spTree>
    <p:extLst>
      <p:ext uri="{BB962C8B-B14F-4D97-AF65-F5344CB8AC3E}">
        <p14:creationId xmlns:p14="http://schemas.microsoft.com/office/powerpoint/2010/main" val="1164402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95ADA-CD40-5A4F-83C3-04C96217BFC0}"/>
              </a:ext>
            </a:extLst>
          </p:cNvPr>
          <p:cNvSpPr>
            <a:spLocks noGrp="1"/>
          </p:cNvSpPr>
          <p:nvPr>
            <p:ph type="title"/>
          </p:nvPr>
        </p:nvSpPr>
        <p:spPr>
          <a:xfrm>
            <a:off x="609600" y="373285"/>
            <a:ext cx="10972800" cy="461665"/>
          </a:xfrm>
        </p:spPr>
        <p:txBody>
          <a:bodyPr>
            <a:normAutofit/>
          </a:bodyPr>
          <a:lstStyle/>
          <a:p>
            <a:r>
              <a:rPr lang="en-GB" b="1" dirty="0"/>
              <a:t>Research Environment </a:t>
            </a:r>
          </a:p>
        </p:txBody>
      </p:sp>
      <p:sp>
        <p:nvSpPr>
          <p:cNvPr id="6" name="Rectangle 5">
            <a:extLst>
              <a:ext uri="{FF2B5EF4-FFF2-40B4-BE49-F238E27FC236}">
                <a16:creationId xmlns:a16="http://schemas.microsoft.com/office/drawing/2014/main" id="{4A234658-9973-C948-830A-D75508046951}"/>
              </a:ext>
            </a:extLst>
          </p:cNvPr>
          <p:cNvSpPr/>
          <p:nvPr/>
        </p:nvSpPr>
        <p:spPr>
          <a:xfrm>
            <a:off x="0" y="0"/>
            <a:ext cx="4068000" cy="184611"/>
          </a:xfrm>
          <a:prstGeom prst="rect">
            <a:avLst/>
          </a:prstGeom>
          <a:solidFill>
            <a:srgbClr val="EC6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6408"/>
              </a:solidFill>
            </a:endParaRPr>
          </a:p>
        </p:txBody>
      </p:sp>
      <p:sp>
        <p:nvSpPr>
          <p:cNvPr id="7" name="Content Placeholder 2">
            <a:extLst>
              <a:ext uri="{FF2B5EF4-FFF2-40B4-BE49-F238E27FC236}">
                <a16:creationId xmlns:a16="http://schemas.microsoft.com/office/drawing/2014/main" id="{55538044-830E-69FD-329B-4A1D53C32DE0}"/>
              </a:ext>
            </a:extLst>
          </p:cNvPr>
          <p:cNvSpPr txBox="1">
            <a:spLocks/>
          </p:cNvSpPr>
          <p:nvPr/>
        </p:nvSpPr>
        <p:spPr>
          <a:xfrm>
            <a:off x="609600" y="3077928"/>
            <a:ext cx="6517341" cy="2193319"/>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2000" b="1" u="sng" dirty="0"/>
          </a:p>
          <a:p>
            <a:pPr marL="342900" indent="-342900" algn="l">
              <a:buFont typeface="Arial" panose="020B0604020202020204" pitchFamily="34" charset="0"/>
              <a:buChar char="•"/>
            </a:pPr>
            <a:r>
              <a:rPr lang="en-GB" sz="2000" dirty="0"/>
              <a:t>Processes are generally open; e.g. cell culture flasks, Falcon tubes, centrifugation, etc.</a:t>
            </a:r>
          </a:p>
          <a:p>
            <a:pPr marL="342900" indent="-342900" algn="l">
              <a:buFont typeface="Arial" panose="020B0604020202020204" pitchFamily="34" charset="0"/>
              <a:buChar char="•"/>
            </a:pPr>
            <a:r>
              <a:rPr lang="en-GB" sz="2000" dirty="0"/>
              <a:t>Laboratory notebook for recording data (ad hoc notes; non-systematic recording process)</a:t>
            </a:r>
          </a:p>
          <a:p>
            <a:pPr marL="342900" indent="-342900" algn="l">
              <a:buFont typeface="Arial" panose="020B0604020202020204" pitchFamily="34" charset="0"/>
              <a:buChar char="•"/>
            </a:pPr>
            <a:r>
              <a:rPr lang="en-GB" sz="2000" dirty="0"/>
              <a:t>Traceability is present in some cases (but limited)</a:t>
            </a:r>
          </a:p>
          <a:p>
            <a:pPr marL="342900" indent="-342900">
              <a:buFont typeface="Arial" panose="020B0604020202020204" pitchFamily="34" charset="0"/>
              <a:buChar char="•"/>
            </a:pPr>
            <a:endParaRPr lang="en-GB" sz="2000" dirty="0"/>
          </a:p>
          <a:p>
            <a:endParaRPr lang="en-GB" sz="2000" dirty="0"/>
          </a:p>
          <a:p>
            <a:endParaRPr lang="en-GB" sz="2000" dirty="0"/>
          </a:p>
          <a:p>
            <a:endParaRPr lang="en-GB" sz="2000" dirty="0"/>
          </a:p>
        </p:txBody>
      </p:sp>
      <p:pic>
        <p:nvPicPr>
          <p:cNvPr id="9" name="Picture 8">
            <a:extLst>
              <a:ext uri="{FF2B5EF4-FFF2-40B4-BE49-F238E27FC236}">
                <a16:creationId xmlns:a16="http://schemas.microsoft.com/office/drawing/2014/main" id="{0D265DA6-BBE3-FEEF-7510-9CB809A602E1}"/>
              </a:ext>
            </a:extLst>
          </p:cNvPr>
          <p:cNvPicPr>
            <a:picLocks noChangeAspect="1"/>
          </p:cNvPicPr>
          <p:nvPr/>
        </p:nvPicPr>
        <p:blipFill rotWithShape="1">
          <a:blip r:embed="rId2"/>
          <a:srcRect t="7594" b="7343"/>
          <a:stretch/>
        </p:blipFill>
        <p:spPr>
          <a:xfrm>
            <a:off x="8042335" y="1770887"/>
            <a:ext cx="3540065" cy="3431676"/>
          </a:xfrm>
          <a:prstGeom prst="rect">
            <a:avLst/>
          </a:prstGeom>
        </p:spPr>
      </p:pic>
    </p:spTree>
    <p:extLst>
      <p:ext uri="{BB962C8B-B14F-4D97-AF65-F5344CB8AC3E}">
        <p14:creationId xmlns:p14="http://schemas.microsoft.com/office/powerpoint/2010/main" val="1825144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95ADA-CD40-5A4F-83C3-04C96217BFC0}"/>
              </a:ext>
            </a:extLst>
          </p:cNvPr>
          <p:cNvSpPr>
            <a:spLocks noGrp="1"/>
          </p:cNvSpPr>
          <p:nvPr>
            <p:ph type="title"/>
          </p:nvPr>
        </p:nvSpPr>
        <p:spPr>
          <a:xfrm>
            <a:off x="609600" y="373285"/>
            <a:ext cx="10972800" cy="461665"/>
          </a:xfrm>
        </p:spPr>
        <p:txBody>
          <a:bodyPr>
            <a:normAutofit/>
          </a:bodyPr>
          <a:lstStyle/>
          <a:p>
            <a:r>
              <a:rPr lang="en-GB" b="1" dirty="0"/>
              <a:t>Research Environment </a:t>
            </a:r>
          </a:p>
        </p:txBody>
      </p:sp>
      <p:sp>
        <p:nvSpPr>
          <p:cNvPr id="6" name="Rectangle 5">
            <a:extLst>
              <a:ext uri="{FF2B5EF4-FFF2-40B4-BE49-F238E27FC236}">
                <a16:creationId xmlns:a16="http://schemas.microsoft.com/office/drawing/2014/main" id="{4A234658-9973-C948-830A-D75508046951}"/>
              </a:ext>
            </a:extLst>
          </p:cNvPr>
          <p:cNvSpPr/>
          <p:nvPr/>
        </p:nvSpPr>
        <p:spPr>
          <a:xfrm>
            <a:off x="0" y="0"/>
            <a:ext cx="4068000" cy="184611"/>
          </a:xfrm>
          <a:prstGeom prst="rect">
            <a:avLst/>
          </a:prstGeom>
          <a:solidFill>
            <a:srgbClr val="EC6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6408"/>
              </a:solidFill>
            </a:endParaRPr>
          </a:p>
        </p:txBody>
      </p:sp>
      <p:graphicFrame>
        <p:nvGraphicFramePr>
          <p:cNvPr id="7" name="Content Placeholder 2">
            <a:extLst>
              <a:ext uri="{FF2B5EF4-FFF2-40B4-BE49-F238E27FC236}">
                <a16:creationId xmlns:a16="http://schemas.microsoft.com/office/drawing/2014/main" id="{656D9CDB-579B-6BFB-33AF-61911BF3E67B}"/>
              </a:ext>
            </a:extLst>
          </p:cNvPr>
          <p:cNvGraphicFramePr>
            <a:graphicFrameLocks/>
          </p:cNvGraphicFramePr>
          <p:nvPr>
            <p:extLst>
              <p:ext uri="{D42A27DB-BD31-4B8C-83A1-F6EECF244321}">
                <p14:modId xmlns:p14="http://schemas.microsoft.com/office/powerpoint/2010/main" val="992318907"/>
              </p:ext>
            </p:extLst>
          </p:nvPr>
        </p:nvGraphicFramePr>
        <p:xfrm>
          <a:off x="861728" y="1459154"/>
          <a:ext cx="10972800"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2010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95ADA-CD40-5A4F-83C3-04C96217BFC0}"/>
              </a:ext>
            </a:extLst>
          </p:cNvPr>
          <p:cNvSpPr>
            <a:spLocks noGrp="1"/>
          </p:cNvSpPr>
          <p:nvPr>
            <p:ph type="title"/>
          </p:nvPr>
        </p:nvSpPr>
        <p:spPr>
          <a:xfrm>
            <a:off x="609600" y="373285"/>
            <a:ext cx="10972800" cy="461665"/>
          </a:xfrm>
        </p:spPr>
        <p:txBody>
          <a:bodyPr>
            <a:normAutofit/>
          </a:bodyPr>
          <a:lstStyle/>
          <a:p>
            <a:r>
              <a:rPr lang="en-GB" b="1" dirty="0"/>
              <a:t>GMP Environment </a:t>
            </a:r>
          </a:p>
        </p:txBody>
      </p:sp>
      <p:sp>
        <p:nvSpPr>
          <p:cNvPr id="6" name="Rectangle 5">
            <a:extLst>
              <a:ext uri="{FF2B5EF4-FFF2-40B4-BE49-F238E27FC236}">
                <a16:creationId xmlns:a16="http://schemas.microsoft.com/office/drawing/2014/main" id="{4A234658-9973-C948-830A-D75508046951}"/>
              </a:ext>
            </a:extLst>
          </p:cNvPr>
          <p:cNvSpPr/>
          <p:nvPr/>
        </p:nvSpPr>
        <p:spPr>
          <a:xfrm>
            <a:off x="0" y="0"/>
            <a:ext cx="4068000" cy="184611"/>
          </a:xfrm>
          <a:prstGeom prst="rect">
            <a:avLst/>
          </a:prstGeom>
          <a:solidFill>
            <a:srgbClr val="EC6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6408"/>
              </a:solidFill>
            </a:endParaRPr>
          </a:p>
        </p:txBody>
      </p:sp>
      <p:pic>
        <p:nvPicPr>
          <p:cNvPr id="5" name="Picture 4">
            <a:extLst>
              <a:ext uri="{FF2B5EF4-FFF2-40B4-BE49-F238E27FC236}">
                <a16:creationId xmlns:a16="http://schemas.microsoft.com/office/drawing/2014/main" id="{904D4F0D-3799-BB5B-22E1-7F3A58DE4D9B}"/>
              </a:ext>
            </a:extLst>
          </p:cNvPr>
          <p:cNvPicPr>
            <a:picLocks noChangeAspect="1"/>
          </p:cNvPicPr>
          <p:nvPr/>
        </p:nvPicPr>
        <p:blipFill>
          <a:blip r:embed="rId2"/>
          <a:stretch>
            <a:fillRect/>
          </a:stretch>
        </p:blipFill>
        <p:spPr>
          <a:xfrm>
            <a:off x="2477751" y="1412557"/>
            <a:ext cx="7184475" cy="4032885"/>
          </a:xfrm>
          <a:prstGeom prst="rect">
            <a:avLst/>
          </a:prstGeom>
        </p:spPr>
      </p:pic>
    </p:spTree>
    <p:extLst>
      <p:ext uri="{BB962C8B-B14F-4D97-AF65-F5344CB8AC3E}">
        <p14:creationId xmlns:p14="http://schemas.microsoft.com/office/powerpoint/2010/main" val="3459148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234658-9973-C948-830A-D75508046951}"/>
              </a:ext>
            </a:extLst>
          </p:cNvPr>
          <p:cNvSpPr/>
          <p:nvPr/>
        </p:nvSpPr>
        <p:spPr>
          <a:xfrm>
            <a:off x="0" y="0"/>
            <a:ext cx="4068000" cy="184611"/>
          </a:xfrm>
          <a:prstGeom prst="rect">
            <a:avLst/>
          </a:prstGeom>
          <a:solidFill>
            <a:srgbClr val="EC64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C6408"/>
              </a:solidFill>
            </a:endParaRPr>
          </a:p>
        </p:txBody>
      </p:sp>
      <p:sp>
        <p:nvSpPr>
          <p:cNvPr id="10" name="Title 1">
            <a:extLst>
              <a:ext uri="{FF2B5EF4-FFF2-40B4-BE49-F238E27FC236}">
                <a16:creationId xmlns:a16="http://schemas.microsoft.com/office/drawing/2014/main" id="{A5FEEFF2-5DB4-594B-92C0-2BE60D87870C}"/>
              </a:ext>
            </a:extLst>
          </p:cNvPr>
          <p:cNvSpPr>
            <a:spLocks noGrp="1"/>
          </p:cNvSpPr>
          <p:nvPr>
            <p:ph type="title"/>
          </p:nvPr>
        </p:nvSpPr>
        <p:spPr>
          <a:xfrm>
            <a:off x="609600" y="373285"/>
            <a:ext cx="10972800" cy="461665"/>
          </a:xfrm>
        </p:spPr>
        <p:txBody>
          <a:bodyPr>
            <a:normAutofit/>
          </a:bodyPr>
          <a:lstStyle/>
          <a:p>
            <a:r>
              <a:rPr lang="en-GB" b="1" dirty="0"/>
              <a:t>GMP Environment (Medicine Manufacture)</a:t>
            </a:r>
          </a:p>
        </p:txBody>
      </p:sp>
      <p:sp>
        <p:nvSpPr>
          <p:cNvPr id="3" name="TextBox 2">
            <a:extLst>
              <a:ext uri="{FF2B5EF4-FFF2-40B4-BE49-F238E27FC236}">
                <a16:creationId xmlns:a16="http://schemas.microsoft.com/office/drawing/2014/main" id="{0EFD7FC3-89DF-E346-9D86-406C75071FC1}"/>
              </a:ext>
            </a:extLst>
          </p:cNvPr>
          <p:cNvSpPr txBox="1"/>
          <p:nvPr/>
        </p:nvSpPr>
        <p:spPr>
          <a:xfrm>
            <a:off x="9839739" y="6484715"/>
            <a:ext cx="184731" cy="461665"/>
          </a:xfrm>
          <a:prstGeom prst="rect">
            <a:avLst/>
          </a:prstGeom>
          <a:noFill/>
        </p:spPr>
        <p:txBody>
          <a:bodyPr wrap="none" rtlCol="0">
            <a:spAutoFit/>
          </a:bodyPr>
          <a:lstStyle/>
          <a:p>
            <a:endParaRPr lang="en-US" dirty="0"/>
          </a:p>
        </p:txBody>
      </p:sp>
      <p:graphicFrame>
        <p:nvGraphicFramePr>
          <p:cNvPr id="8" name="Content Placeholder 2">
            <a:extLst>
              <a:ext uri="{FF2B5EF4-FFF2-40B4-BE49-F238E27FC236}">
                <a16:creationId xmlns:a16="http://schemas.microsoft.com/office/drawing/2014/main" id="{F69AC1F0-F376-AF6F-63B8-69425545B20A}"/>
              </a:ext>
            </a:extLst>
          </p:cNvPr>
          <p:cNvGraphicFramePr>
            <a:graphicFrameLocks/>
          </p:cNvGraphicFramePr>
          <p:nvPr>
            <p:extLst>
              <p:ext uri="{D42A27DB-BD31-4B8C-83A1-F6EECF244321}">
                <p14:modId xmlns:p14="http://schemas.microsoft.com/office/powerpoint/2010/main" val="4262088104"/>
              </p:ext>
            </p:extLst>
          </p:nvPr>
        </p:nvGraphicFramePr>
        <p:xfrm>
          <a:off x="184731" y="1700010"/>
          <a:ext cx="11994776" cy="4705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3745601"/>
      </p:ext>
    </p:extLst>
  </p:cSld>
  <p:clrMapOvr>
    <a:masterClrMapping/>
  </p:clrMapOvr>
</p:sld>
</file>

<file path=ppt/theme/theme1.xml><?xml version="1.0" encoding="utf-8"?>
<a:theme xmlns:a="http://schemas.openxmlformats.org/drawingml/2006/main" name="Leucid">
  <a:themeElements>
    <a:clrScheme name="Alacrita 1">
      <a:dk1>
        <a:sysClr val="windowText" lastClr="000000"/>
      </a:dk1>
      <a:lt1>
        <a:sysClr val="window" lastClr="FFFFFF"/>
      </a:lt1>
      <a:dk2>
        <a:srgbClr val="1F497D"/>
      </a:dk2>
      <a:lt2>
        <a:srgbClr val="EEECE1"/>
      </a:lt2>
      <a:accent1>
        <a:srgbClr val="405888"/>
      </a:accent1>
      <a:accent2>
        <a:srgbClr val="FCBC08"/>
      </a:accent2>
      <a:accent3>
        <a:srgbClr val="D04040"/>
      </a:accent3>
      <a:accent4>
        <a:srgbClr val="728E3A"/>
      </a:accent4>
      <a:accent5>
        <a:srgbClr val="C9D2E5"/>
      </a:accent5>
      <a:accent6>
        <a:srgbClr val="FFE2B7"/>
      </a:accent6>
      <a:hlink>
        <a:srgbClr val="548DD4"/>
      </a:hlink>
      <a:folHlink>
        <a:srgbClr val="800080"/>
      </a:folHlink>
    </a:clrScheme>
    <a:fontScheme name="090529 Master Presentation">
      <a:majorFont>
        <a:latin typeface="Verdana"/>
        <a:ea typeface=""/>
        <a:cs typeface=""/>
      </a:majorFont>
      <a:minorFont>
        <a:latin typeface="Verdana"/>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090529 Master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90529 Master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90529 Master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90529 Master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90529 Master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90529 Master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90529 Master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90529 Master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90529 Master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90529 Master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90529 Master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90529 Master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90529 Master Presentation 13">
        <a:dk1>
          <a:srgbClr val="000000"/>
        </a:dk1>
        <a:lt1>
          <a:srgbClr val="FFFFCC"/>
        </a:lt1>
        <a:dk2>
          <a:srgbClr val="000000"/>
        </a:dk2>
        <a:lt2>
          <a:srgbClr val="6A6A6A"/>
        </a:lt2>
        <a:accent1>
          <a:srgbClr val="FFFFCC"/>
        </a:accent1>
        <a:accent2>
          <a:srgbClr val="6A6A6A"/>
        </a:accent2>
        <a:accent3>
          <a:srgbClr val="FFFFE2"/>
        </a:accent3>
        <a:accent4>
          <a:srgbClr val="000000"/>
        </a:accent4>
        <a:accent5>
          <a:srgbClr val="FFFFE2"/>
        </a:accent5>
        <a:accent6>
          <a:srgbClr val="5F5F5F"/>
        </a:accent6>
        <a:hlink>
          <a:srgbClr val="6A6A6A"/>
        </a:hlink>
        <a:folHlink>
          <a:srgbClr val="6A6A6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eucid Slide Template.potx" id="{F9347A29-CD22-4DE8-9660-BD9DC1A0927F}" vid="{19CFF9D6-831C-4C97-A1BD-9DDCCDAD9C25}"/>
    </a:ext>
  </a:extLst>
</a:theme>
</file>

<file path=ppt/theme/theme2.xml><?xml version="1.0" encoding="utf-8"?>
<a:theme xmlns:a="http://schemas.openxmlformats.org/drawingml/2006/main" name="2_Landscape Presentation">
  <a:themeElements>
    <a:clrScheme name="Alacrita 1">
      <a:dk1>
        <a:sysClr val="windowText" lastClr="000000"/>
      </a:dk1>
      <a:lt1>
        <a:sysClr val="window" lastClr="FFFFFF"/>
      </a:lt1>
      <a:dk2>
        <a:srgbClr val="1F497D"/>
      </a:dk2>
      <a:lt2>
        <a:srgbClr val="EEECE1"/>
      </a:lt2>
      <a:accent1>
        <a:srgbClr val="405888"/>
      </a:accent1>
      <a:accent2>
        <a:srgbClr val="FCBC08"/>
      </a:accent2>
      <a:accent3>
        <a:srgbClr val="D04040"/>
      </a:accent3>
      <a:accent4>
        <a:srgbClr val="728E3A"/>
      </a:accent4>
      <a:accent5>
        <a:srgbClr val="C9D2E5"/>
      </a:accent5>
      <a:accent6>
        <a:srgbClr val="FFE2B7"/>
      </a:accent6>
      <a:hlink>
        <a:srgbClr val="548DD4"/>
      </a:hlink>
      <a:folHlink>
        <a:srgbClr val="800080"/>
      </a:folHlink>
    </a:clrScheme>
    <a:fontScheme name="090529 Master Presentation">
      <a:majorFont>
        <a:latin typeface="Verdana"/>
        <a:ea typeface=""/>
        <a:cs typeface=""/>
      </a:majorFont>
      <a:minorFont>
        <a:latin typeface="Verdana"/>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ln>
          <a:headEnd type="none" w="med" len="med"/>
          <a:tailEnd type="triangle"/>
        </a:ln>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090529 Master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90529 Master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90529 Master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90529 Master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90529 Master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90529 Master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90529 Master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90529 Master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90529 Master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90529 Master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90529 Master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90529 Master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90529 Master Presentation 13">
        <a:dk1>
          <a:srgbClr val="000000"/>
        </a:dk1>
        <a:lt1>
          <a:srgbClr val="FFFFCC"/>
        </a:lt1>
        <a:dk2>
          <a:srgbClr val="000000"/>
        </a:dk2>
        <a:lt2>
          <a:srgbClr val="6A6A6A"/>
        </a:lt2>
        <a:accent1>
          <a:srgbClr val="FFFFCC"/>
        </a:accent1>
        <a:accent2>
          <a:srgbClr val="6A6A6A"/>
        </a:accent2>
        <a:accent3>
          <a:srgbClr val="FFFFE2"/>
        </a:accent3>
        <a:accent4>
          <a:srgbClr val="000000"/>
        </a:accent4>
        <a:accent5>
          <a:srgbClr val="FFFFE2"/>
        </a:accent5>
        <a:accent6>
          <a:srgbClr val="5F5F5F"/>
        </a:accent6>
        <a:hlink>
          <a:srgbClr val="6A6A6A"/>
        </a:hlink>
        <a:folHlink>
          <a:srgbClr val="6A6A6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Leucid">
  <a:themeElements>
    <a:clrScheme name="Alacrita 1">
      <a:dk1>
        <a:sysClr val="windowText" lastClr="000000"/>
      </a:dk1>
      <a:lt1>
        <a:sysClr val="window" lastClr="FFFFFF"/>
      </a:lt1>
      <a:dk2>
        <a:srgbClr val="1F497D"/>
      </a:dk2>
      <a:lt2>
        <a:srgbClr val="EEECE1"/>
      </a:lt2>
      <a:accent1>
        <a:srgbClr val="405888"/>
      </a:accent1>
      <a:accent2>
        <a:srgbClr val="FCBC08"/>
      </a:accent2>
      <a:accent3>
        <a:srgbClr val="D04040"/>
      </a:accent3>
      <a:accent4>
        <a:srgbClr val="728E3A"/>
      </a:accent4>
      <a:accent5>
        <a:srgbClr val="C9D2E5"/>
      </a:accent5>
      <a:accent6>
        <a:srgbClr val="FFE2B7"/>
      </a:accent6>
      <a:hlink>
        <a:srgbClr val="548DD4"/>
      </a:hlink>
      <a:folHlink>
        <a:srgbClr val="800080"/>
      </a:folHlink>
    </a:clrScheme>
    <a:fontScheme name="090529 Master Presentation">
      <a:majorFont>
        <a:latin typeface="Verdana"/>
        <a:ea typeface=""/>
        <a:cs typeface=""/>
      </a:majorFont>
      <a:minorFont>
        <a:latin typeface="Verdana"/>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090529 Master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90529 Master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90529 Master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90529 Master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90529 Master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90529 Master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90529 Master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90529 Master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90529 Master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90529 Master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90529 Master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90529 Master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90529 Master Presentation 13">
        <a:dk1>
          <a:srgbClr val="000000"/>
        </a:dk1>
        <a:lt1>
          <a:srgbClr val="FFFFCC"/>
        </a:lt1>
        <a:dk2>
          <a:srgbClr val="000000"/>
        </a:dk2>
        <a:lt2>
          <a:srgbClr val="6A6A6A"/>
        </a:lt2>
        <a:accent1>
          <a:srgbClr val="FFFFCC"/>
        </a:accent1>
        <a:accent2>
          <a:srgbClr val="6A6A6A"/>
        </a:accent2>
        <a:accent3>
          <a:srgbClr val="FFFFE2"/>
        </a:accent3>
        <a:accent4>
          <a:srgbClr val="000000"/>
        </a:accent4>
        <a:accent5>
          <a:srgbClr val="FFFFE2"/>
        </a:accent5>
        <a:accent6>
          <a:srgbClr val="5F5F5F"/>
        </a:accent6>
        <a:hlink>
          <a:srgbClr val="6A6A6A"/>
        </a:hlink>
        <a:folHlink>
          <a:srgbClr val="6A6A6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eucid Slide Template.potx" id="{F9347A29-CD22-4DE8-9660-BD9DC1A0927F}" vid="{19CFF9D6-831C-4C97-A1BD-9DDCCDAD9C25}"/>
    </a:ext>
  </a:extLst>
</a:theme>
</file>

<file path=ppt/theme/theme4.xml><?xml version="1.0" encoding="utf-8"?>
<a:theme xmlns:a="http://schemas.openxmlformats.org/drawingml/2006/main" name="3_Landscape Presentation">
  <a:themeElements>
    <a:clrScheme name="Alacrita 1">
      <a:dk1>
        <a:sysClr val="windowText" lastClr="000000"/>
      </a:dk1>
      <a:lt1>
        <a:sysClr val="window" lastClr="FFFFFF"/>
      </a:lt1>
      <a:dk2>
        <a:srgbClr val="1F497D"/>
      </a:dk2>
      <a:lt2>
        <a:srgbClr val="EEECE1"/>
      </a:lt2>
      <a:accent1>
        <a:srgbClr val="405888"/>
      </a:accent1>
      <a:accent2>
        <a:srgbClr val="FCBC08"/>
      </a:accent2>
      <a:accent3>
        <a:srgbClr val="D04040"/>
      </a:accent3>
      <a:accent4>
        <a:srgbClr val="728E3A"/>
      </a:accent4>
      <a:accent5>
        <a:srgbClr val="C9D2E5"/>
      </a:accent5>
      <a:accent6>
        <a:srgbClr val="FFE2B7"/>
      </a:accent6>
      <a:hlink>
        <a:srgbClr val="548DD4"/>
      </a:hlink>
      <a:folHlink>
        <a:srgbClr val="800080"/>
      </a:folHlink>
    </a:clrScheme>
    <a:fontScheme name="090529 Master Presentation">
      <a:majorFont>
        <a:latin typeface="Verdana"/>
        <a:ea typeface=""/>
        <a:cs typeface=""/>
      </a:majorFont>
      <a:minorFont>
        <a:latin typeface="Verdana"/>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090529 Master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90529 Master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90529 Master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90529 Master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90529 Master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90529 Master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90529 Master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90529 Master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90529 Master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90529 Master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90529 Master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90529 Master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90529 Master Presentation 13">
        <a:dk1>
          <a:srgbClr val="000000"/>
        </a:dk1>
        <a:lt1>
          <a:srgbClr val="FFFFCC"/>
        </a:lt1>
        <a:dk2>
          <a:srgbClr val="000000"/>
        </a:dk2>
        <a:lt2>
          <a:srgbClr val="6A6A6A"/>
        </a:lt2>
        <a:accent1>
          <a:srgbClr val="FFFFCC"/>
        </a:accent1>
        <a:accent2>
          <a:srgbClr val="6A6A6A"/>
        </a:accent2>
        <a:accent3>
          <a:srgbClr val="FFFFE2"/>
        </a:accent3>
        <a:accent4>
          <a:srgbClr val="000000"/>
        </a:accent4>
        <a:accent5>
          <a:srgbClr val="FFFFE2"/>
        </a:accent5>
        <a:accent6>
          <a:srgbClr val="5F5F5F"/>
        </a:accent6>
        <a:hlink>
          <a:srgbClr val="6A6A6A"/>
        </a:hlink>
        <a:folHlink>
          <a:srgbClr val="6A6A6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Leucid">
  <a:themeElements>
    <a:clrScheme name="Alacrita 1">
      <a:dk1>
        <a:sysClr val="windowText" lastClr="000000"/>
      </a:dk1>
      <a:lt1>
        <a:sysClr val="window" lastClr="FFFFFF"/>
      </a:lt1>
      <a:dk2>
        <a:srgbClr val="1F497D"/>
      </a:dk2>
      <a:lt2>
        <a:srgbClr val="EEECE1"/>
      </a:lt2>
      <a:accent1>
        <a:srgbClr val="405888"/>
      </a:accent1>
      <a:accent2>
        <a:srgbClr val="FCBC08"/>
      </a:accent2>
      <a:accent3>
        <a:srgbClr val="D04040"/>
      </a:accent3>
      <a:accent4>
        <a:srgbClr val="728E3A"/>
      </a:accent4>
      <a:accent5>
        <a:srgbClr val="C9D2E5"/>
      </a:accent5>
      <a:accent6>
        <a:srgbClr val="FFE2B7"/>
      </a:accent6>
      <a:hlink>
        <a:srgbClr val="548DD4"/>
      </a:hlink>
      <a:folHlink>
        <a:srgbClr val="800080"/>
      </a:folHlink>
    </a:clrScheme>
    <a:fontScheme name="090529 Master Presentation">
      <a:majorFont>
        <a:latin typeface="Verdana"/>
        <a:ea typeface=""/>
        <a:cs typeface=""/>
      </a:majorFont>
      <a:minorFont>
        <a:latin typeface="Verdana"/>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090529 Master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90529 Master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90529 Master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90529 Master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90529 Master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90529 Master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90529 Master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90529 Master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90529 Master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90529 Master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90529 Master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90529 Master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90529 Master Presentation 13">
        <a:dk1>
          <a:srgbClr val="000000"/>
        </a:dk1>
        <a:lt1>
          <a:srgbClr val="FFFFCC"/>
        </a:lt1>
        <a:dk2>
          <a:srgbClr val="000000"/>
        </a:dk2>
        <a:lt2>
          <a:srgbClr val="6A6A6A"/>
        </a:lt2>
        <a:accent1>
          <a:srgbClr val="FFFFCC"/>
        </a:accent1>
        <a:accent2>
          <a:srgbClr val="6A6A6A"/>
        </a:accent2>
        <a:accent3>
          <a:srgbClr val="FFFFE2"/>
        </a:accent3>
        <a:accent4>
          <a:srgbClr val="000000"/>
        </a:accent4>
        <a:accent5>
          <a:srgbClr val="FFFFE2"/>
        </a:accent5>
        <a:accent6>
          <a:srgbClr val="5F5F5F"/>
        </a:accent6>
        <a:hlink>
          <a:srgbClr val="6A6A6A"/>
        </a:hlink>
        <a:folHlink>
          <a:srgbClr val="6A6A6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eucid Slide Template.potx" id="{F9347A29-CD22-4DE8-9660-BD9DC1A0927F}" vid="{19CFF9D6-831C-4C97-A1BD-9DDCCDAD9C25}"/>
    </a:ext>
  </a:extLst>
</a:theme>
</file>

<file path=ppt/theme/theme6.xml><?xml version="1.0" encoding="utf-8"?>
<a:theme xmlns:a="http://schemas.openxmlformats.org/drawingml/2006/main" name="4_Landscape Presentation">
  <a:themeElements>
    <a:clrScheme name="Alacrita 1">
      <a:dk1>
        <a:sysClr val="windowText" lastClr="000000"/>
      </a:dk1>
      <a:lt1>
        <a:sysClr val="window" lastClr="FFFFFF"/>
      </a:lt1>
      <a:dk2>
        <a:srgbClr val="1F497D"/>
      </a:dk2>
      <a:lt2>
        <a:srgbClr val="EEECE1"/>
      </a:lt2>
      <a:accent1>
        <a:srgbClr val="405888"/>
      </a:accent1>
      <a:accent2>
        <a:srgbClr val="FCBC08"/>
      </a:accent2>
      <a:accent3>
        <a:srgbClr val="D04040"/>
      </a:accent3>
      <a:accent4>
        <a:srgbClr val="728E3A"/>
      </a:accent4>
      <a:accent5>
        <a:srgbClr val="C9D2E5"/>
      </a:accent5>
      <a:accent6>
        <a:srgbClr val="FFE2B7"/>
      </a:accent6>
      <a:hlink>
        <a:srgbClr val="548DD4"/>
      </a:hlink>
      <a:folHlink>
        <a:srgbClr val="800080"/>
      </a:folHlink>
    </a:clrScheme>
    <a:fontScheme name="090529 Master Presentation">
      <a:majorFont>
        <a:latin typeface="Verdana"/>
        <a:ea typeface=""/>
        <a:cs typeface=""/>
      </a:majorFont>
      <a:minorFont>
        <a:latin typeface="Verdana"/>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090529 Master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90529 Master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90529 Master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90529 Master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90529 Master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90529 Master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90529 Master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90529 Master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90529 Master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90529 Master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90529 Master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90529 Master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90529 Master Presentation 13">
        <a:dk1>
          <a:srgbClr val="000000"/>
        </a:dk1>
        <a:lt1>
          <a:srgbClr val="FFFFCC"/>
        </a:lt1>
        <a:dk2>
          <a:srgbClr val="000000"/>
        </a:dk2>
        <a:lt2>
          <a:srgbClr val="6A6A6A"/>
        </a:lt2>
        <a:accent1>
          <a:srgbClr val="FFFFCC"/>
        </a:accent1>
        <a:accent2>
          <a:srgbClr val="6A6A6A"/>
        </a:accent2>
        <a:accent3>
          <a:srgbClr val="FFFFE2"/>
        </a:accent3>
        <a:accent4>
          <a:srgbClr val="000000"/>
        </a:accent4>
        <a:accent5>
          <a:srgbClr val="FFFFE2"/>
        </a:accent5>
        <a:accent6>
          <a:srgbClr val="5F5F5F"/>
        </a:accent6>
        <a:hlink>
          <a:srgbClr val="6A6A6A"/>
        </a:hlink>
        <a:folHlink>
          <a:srgbClr val="6A6A6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Leucid">
  <a:themeElements>
    <a:clrScheme name="Alacrita 1">
      <a:dk1>
        <a:sysClr val="windowText" lastClr="000000"/>
      </a:dk1>
      <a:lt1>
        <a:sysClr val="window" lastClr="FFFFFF"/>
      </a:lt1>
      <a:dk2>
        <a:srgbClr val="1F497D"/>
      </a:dk2>
      <a:lt2>
        <a:srgbClr val="EEECE1"/>
      </a:lt2>
      <a:accent1>
        <a:srgbClr val="405888"/>
      </a:accent1>
      <a:accent2>
        <a:srgbClr val="FCBC08"/>
      </a:accent2>
      <a:accent3>
        <a:srgbClr val="D04040"/>
      </a:accent3>
      <a:accent4>
        <a:srgbClr val="728E3A"/>
      </a:accent4>
      <a:accent5>
        <a:srgbClr val="C9D2E5"/>
      </a:accent5>
      <a:accent6>
        <a:srgbClr val="FFE2B7"/>
      </a:accent6>
      <a:hlink>
        <a:srgbClr val="548DD4"/>
      </a:hlink>
      <a:folHlink>
        <a:srgbClr val="800080"/>
      </a:folHlink>
    </a:clrScheme>
    <a:fontScheme name="090529 Master Presentation">
      <a:majorFont>
        <a:latin typeface="Verdana"/>
        <a:ea typeface=""/>
        <a:cs typeface=""/>
      </a:majorFont>
      <a:minorFont>
        <a:latin typeface="Verdana"/>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090529 Master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90529 Master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90529 Master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90529 Master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90529 Master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90529 Master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90529 Master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90529 Master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90529 Master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90529 Master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90529 Master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90529 Master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90529 Master Presentation 13">
        <a:dk1>
          <a:srgbClr val="000000"/>
        </a:dk1>
        <a:lt1>
          <a:srgbClr val="FFFFCC"/>
        </a:lt1>
        <a:dk2>
          <a:srgbClr val="000000"/>
        </a:dk2>
        <a:lt2>
          <a:srgbClr val="6A6A6A"/>
        </a:lt2>
        <a:accent1>
          <a:srgbClr val="FFFFCC"/>
        </a:accent1>
        <a:accent2>
          <a:srgbClr val="6A6A6A"/>
        </a:accent2>
        <a:accent3>
          <a:srgbClr val="FFFFE2"/>
        </a:accent3>
        <a:accent4>
          <a:srgbClr val="000000"/>
        </a:accent4>
        <a:accent5>
          <a:srgbClr val="FFFFE2"/>
        </a:accent5>
        <a:accent6>
          <a:srgbClr val="5F5F5F"/>
        </a:accent6>
        <a:hlink>
          <a:srgbClr val="6A6A6A"/>
        </a:hlink>
        <a:folHlink>
          <a:srgbClr val="6A6A6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eucid Slide Template.potx" id="{F9347A29-CD22-4DE8-9660-BD9DC1A0927F}" vid="{19CFF9D6-831C-4C97-A1BD-9DDCCDAD9C25}"/>
    </a:ext>
  </a:extLst>
</a:theme>
</file>

<file path=ppt/theme/theme8.xml><?xml version="1.0" encoding="utf-8"?>
<a:theme xmlns:a="http://schemas.openxmlformats.org/drawingml/2006/main" name="1_Landscape Presentation">
  <a:themeElements>
    <a:clrScheme name="Alacrita 1">
      <a:dk1>
        <a:sysClr val="windowText" lastClr="000000"/>
      </a:dk1>
      <a:lt1>
        <a:sysClr val="window" lastClr="FFFFFF"/>
      </a:lt1>
      <a:dk2>
        <a:srgbClr val="1F497D"/>
      </a:dk2>
      <a:lt2>
        <a:srgbClr val="EEECE1"/>
      </a:lt2>
      <a:accent1>
        <a:srgbClr val="405888"/>
      </a:accent1>
      <a:accent2>
        <a:srgbClr val="FCBC08"/>
      </a:accent2>
      <a:accent3>
        <a:srgbClr val="D04040"/>
      </a:accent3>
      <a:accent4>
        <a:srgbClr val="728E3A"/>
      </a:accent4>
      <a:accent5>
        <a:srgbClr val="C9D2E5"/>
      </a:accent5>
      <a:accent6>
        <a:srgbClr val="FFE2B7"/>
      </a:accent6>
      <a:hlink>
        <a:srgbClr val="548DD4"/>
      </a:hlink>
      <a:folHlink>
        <a:srgbClr val="800080"/>
      </a:folHlink>
    </a:clrScheme>
    <a:fontScheme name="090529 Master Presentation">
      <a:majorFont>
        <a:latin typeface="Verdana"/>
        <a:ea typeface=""/>
        <a:cs typeface=""/>
      </a:majorFont>
      <a:minorFont>
        <a:latin typeface="Verdana"/>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090529 Master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90529 Master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90529 Master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90529 Master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90529 Master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90529 Master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90529 Master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90529 Master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90529 Master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90529 Master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90529 Master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90529 Master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090529 Master Presentation 13">
        <a:dk1>
          <a:srgbClr val="000000"/>
        </a:dk1>
        <a:lt1>
          <a:srgbClr val="FFFFCC"/>
        </a:lt1>
        <a:dk2>
          <a:srgbClr val="000000"/>
        </a:dk2>
        <a:lt2>
          <a:srgbClr val="6A6A6A"/>
        </a:lt2>
        <a:accent1>
          <a:srgbClr val="FFFFCC"/>
        </a:accent1>
        <a:accent2>
          <a:srgbClr val="6A6A6A"/>
        </a:accent2>
        <a:accent3>
          <a:srgbClr val="FFFFE2"/>
        </a:accent3>
        <a:accent4>
          <a:srgbClr val="000000"/>
        </a:accent4>
        <a:accent5>
          <a:srgbClr val="FFFFE2"/>
        </a:accent5>
        <a:accent6>
          <a:srgbClr val="5F5F5F"/>
        </a:accent6>
        <a:hlink>
          <a:srgbClr val="6A6A6A"/>
        </a:hlink>
        <a:folHlink>
          <a:srgbClr val="6A6A6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Leucid</Template>
  <TotalTime>20508</TotalTime>
  <Words>1392</Words>
  <Application>Microsoft Macintosh PowerPoint</Application>
  <PresentationFormat>Widescreen</PresentationFormat>
  <Paragraphs>199</Paragraphs>
  <Slides>32</Slides>
  <Notes>0</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32</vt:i4>
      </vt:variant>
    </vt:vector>
  </HeadingPairs>
  <TitlesOfParts>
    <vt:vector size="47" baseType="lpstr">
      <vt:lpstr>Agfa Rotis Sans Serif</vt:lpstr>
      <vt:lpstr>Arial</vt:lpstr>
      <vt:lpstr>Calibri</vt:lpstr>
      <vt:lpstr>Corbel</vt:lpstr>
      <vt:lpstr>Lucida Sans</vt:lpstr>
      <vt:lpstr>Verdana</vt:lpstr>
      <vt:lpstr>Wingdings</vt:lpstr>
      <vt:lpstr>Leucid</vt:lpstr>
      <vt:lpstr>2_Landscape Presentation</vt:lpstr>
      <vt:lpstr>1_Leucid</vt:lpstr>
      <vt:lpstr>3_Landscape Presentation</vt:lpstr>
      <vt:lpstr>2_Leucid</vt:lpstr>
      <vt:lpstr>4_Landscape Presentation</vt:lpstr>
      <vt:lpstr>3_Leucid</vt:lpstr>
      <vt:lpstr>1_Landscape Presentation</vt:lpstr>
      <vt:lpstr>PowerPoint Presentation</vt:lpstr>
      <vt:lpstr>About Us </vt:lpstr>
      <vt:lpstr>Definitions </vt:lpstr>
      <vt:lpstr>Definitions </vt:lpstr>
      <vt:lpstr>The landscape </vt:lpstr>
      <vt:lpstr>Research Environment </vt:lpstr>
      <vt:lpstr>Research Environment </vt:lpstr>
      <vt:lpstr>GMP Environment </vt:lpstr>
      <vt:lpstr>GMP Environment (Medicine Manufacture)</vt:lpstr>
      <vt:lpstr>GMP Environment (Medicine Manufacture)</vt:lpstr>
      <vt:lpstr>Challenges or Opportunities ?</vt:lpstr>
      <vt:lpstr>Technology Transfer Essentials</vt:lpstr>
      <vt:lpstr>Technology Transfer Essentials</vt:lpstr>
      <vt:lpstr>Technology Transfer Essentials</vt:lpstr>
      <vt:lpstr>Technology Transfer Essentials</vt:lpstr>
      <vt:lpstr>Technology Transfer Essentials</vt:lpstr>
      <vt:lpstr>Opportunities</vt:lpstr>
      <vt:lpstr>Opportunities</vt:lpstr>
      <vt:lpstr>PowerPoint Presentation</vt:lpstr>
      <vt:lpstr>PowerPoint Presentation</vt:lpstr>
      <vt:lpstr>PowerPoint Presentation</vt:lpstr>
      <vt:lpstr>PowerPoint Presentation</vt:lpstr>
      <vt:lpstr>PowerPoint Presentation</vt:lpstr>
      <vt:lpstr>PowerPoint Presentation</vt:lpstr>
      <vt:lpstr>Case Study 2</vt:lpstr>
      <vt:lpstr>PowerPoint Presentation</vt:lpstr>
      <vt:lpstr>PowerPoint Presentation</vt:lpstr>
      <vt:lpstr>PowerPoint Presentation</vt:lpstr>
      <vt:lpstr>PowerPoint Presentation</vt:lpstr>
      <vt:lpstr>PowerPoint Presentation</vt:lpstr>
      <vt:lpstr>PowerPoint Presentation</vt:lpstr>
      <vt:lpstr>Thank You for listening!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Generation of a novel CAR T-cell platform</dc:title>
  <dc:creator>Davies, David</dc:creator>
  <cp:lastModifiedBy>Arindam Mitra</cp:lastModifiedBy>
  <cp:revision>108</cp:revision>
  <dcterms:created xsi:type="dcterms:W3CDTF">2022-01-11T11:45:30Z</dcterms:created>
  <dcterms:modified xsi:type="dcterms:W3CDTF">2022-06-15T21:15:55Z</dcterms:modified>
</cp:coreProperties>
</file>