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2" d="100"/>
          <a:sy n="52" d="100"/>
        </p:scale>
        <p:origin x="63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287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833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177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455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959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318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3013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726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981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290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8337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" name="breeze.wav"/>
          </p:stSnd>
        </p:sndAc>
      </p:transition>
    </mc:Choice>
    <mc:Fallback xmlns="">
      <p:transition advClick="0" advTm="4000">
        <p:sndAc>
          <p:stSnd>
            <p:snd r:embed="rId3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72BC2-D3FF-4058-9DD8-CC11D609FEF7}" type="datetimeFigureOut">
              <a:rPr lang="fr-BE" smtClean="0"/>
              <a:t>30/09/2019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8286-7E71-4A9D-AAC8-B8720B7EF9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100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4000">
        <p:sndAc>
          <p:stSnd>
            <p:snd r:embed="rId13" name="breeze.wav"/>
          </p:stSnd>
        </p:sndAc>
      </p:transition>
    </mc:Choice>
    <mc:Fallback xmlns="">
      <p:transition advClick="0" advTm="4000">
        <p:sndAc>
          <p:stSnd>
            <p:snd r:embed="rId14" name="breez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9ACD3F-7C95-4425-A981-6F18177929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57816E7-A27A-44A4-8CCC-87ACD99D46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6A25CCAF-EBAD-4D98-BA51-249AB5534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877C03C7-ACFB-4C9B-8AFB-89B02DFBB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00" y="599198"/>
            <a:ext cx="1422400" cy="1288464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68359629-78AE-47EC-A1EC-A99CB6B97985}"/>
              </a:ext>
            </a:extLst>
          </p:cNvPr>
          <p:cNvSpPr txBox="1"/>
          <p:nvPr/>
        </p:nvSpPr>
        <p:spPr>
          <a:xfrm>
            <a:off x="241300" y="599198"/>
            <a:ext cx="6997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SLTB </a:t>
            </a:r>
            <a:r>
              <a:rPr lang="es-ES" sz="3600" b="1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Scientific</a:t>
            </a:r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Meeting 2019</a:t>
            </a:r>
          </a:p>
          <a:p>
            <a:pPr algn="ctr"/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Seville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Spain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3-4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October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2019</a:t>
            </a:r>
          </a:p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2nd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October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Cell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Therapy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Workshop in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collaboration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</a:t>
            </a:r>
            <a:r>
              <a:rPr lang="es-ES" sz="240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SCUG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5th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October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Optional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Seville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City Tour </a:t>
            </a:r>
          </a:p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6334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/>
    </mc:Choice>
    <mc:Fallback xmlns="">
      <p:transition advClick="0" advTm="4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Thème Office</vt:lpstr>
      <vt:lpstr>PowerPoint Presentation</vt:lpstr>
    </vt:vector>
  </TitlesOfParts>
  <Company>Université Catholique de Louvain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Christiani Amorim</dc:creator>
  <cp:lastModifiedBy>Tamara Geach</cp:lastModifiedBy>
  <cp:revision>9</cp:revision>
  <dcterms:created xsi:type="dcterms:W3CDTF">2018-09-04T07:01:25Z</dcterms:created>
  <dcterms:modified xsi:type="dcterms:W3CDTF">2019-09-30T11:42:50Z</dcterms:modified>
</cp:coreProperties>
</file>